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rels" ContentType="application/vnd.openxmlformats-package.relationships+xml"/>
  <Default Extension="vml" ContentType="application/vnd.openxmlformats-officedocument.vmlDrawing"/>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91"/>
  </p:notesMasterIdLst>
  <p:handoutMasterIdLst>
    <p:handoutMasterId r:id="rId92"/>
  </p:handoutMasterIdLst>
  <p:sldIdLst>
    <p:sldId id="478" r:id="rId2"/>
    <p:sldId id="416" r:id="rId3"/>
    <p:sldId id="420" r:id="rId4"/>
    <p:sldId id="413" r:id="rId5"/>
    <p:sldId id="414" r:id="rId6"/>
    <p:sldId id="258" r:id="rId7"/>
    <p:sldId id="421" r:id="rId8"/>
    <p:sldId id="417" r:id="rId9"/>
    <p:sldId id="272" r:id="rId10"/>
    <p:sldId id="453" r:id="rId11"/>
    <p:sldId id="259" r:id="rId12"/>
    <p:sldId id="418" r:id="rId13"/>
    <p:sldId id="260" r:id="rId14"/>
    <p:sldId id="439" r:id="rId15"/>
    <p:sldId id="276" r:id="rId16"/>
    <p:sldId id="278" r:id="rId17"/>
    <p:sldId id="297" r:id="rId18"/>
    <p:sldId id="279" r:id="rId19"/>
    <p:sldId id="281" r:id="rId20"/>
    <p:sldId id="280" r:id="rId21"/>
    <p:sldId id="294" r:id="rId22"/>
    <p:sldId id="485" r:id="rId23"/>
    <p:sldId id="487" r:id="rId24"/>
    <p:sldId id="486" r:id="rId25"/>
    <p:sldId id="488" r:id="rId26"/>
    <p:sldId id="489" r:id="rId27"/>
    <p:sldId id="490" r:id="rId28"/>
    <p:sldId id="491" r:id="rId29"/>
    <p:sldId id="492" r:id="rId30"/>
    <p:sldId id="493" r:id="rId31"/>
    <p:sldId id="455" r:id="rId32"/>
    <p:sldId id="456" r:id="rId33"/>
    <p:sldId id="428" r:id="rId34"/>
    <p:sldId id="442" r:id="rId35"/>
    <p:sldId id="479" r:id="rId36"/>
    <p:sldId id="480" r:id="rId37"/>
    <p:sldId id="481" r:id="rId38"/>
    <p:sldId id="482" r:id="rId39"/>
    <p:sldId id="483" r:id="rId40"/>
    <p:sldId id="282" r:id="rId41"/>
    <p:sldId id="283" r:id="rId42"/>
    <p:sldId id="261" r:id="rId43"/>
    <p:sldId id="290" r:id="rId44"/>
    <p:sldId id="291" r:id="rId45"/>
    <p:sldId id="284" r:id="rId46"/>
    <p:sldId id="285" r:id="rId47"/>
    <p:sldId id="263" r:id="rId48"/>
    <p:sldId id="292" r:id="rId49"/>
    <p:sldId id="389" r:id="rId50"/>
    <p:sldId id="440" r:id="rId51"/>
    <p:sldId id="266" r:id="rId52"/>
    <p:sldId id="443" r:id="rId53"/>
    <p:sldId id="444" r:id="rId54"/>
    <p:sldId id="459" r:id="rId55"/>
    <p:sldId id="445" r:id="rId56"/>
    <p:sldId id="446" r:id="rId57"/>
    <p:sldId id="447" r:id="rId58"/>
    <p:sldId id="448" r:id="rId59"/>
    <p:sldId id="460" r:id="rId60"/>
    <p:sldId id="449" r:id="rId61"/>
    <p:sldId id="450" r:id="rId62"/>
    <p:sldId id="451" r:id="rId63"/>
    <p:sldId id="477" r:id="rId64"/>
    <p:sldId id="452" r:id="rId65"/>
    <p:sldId id="458" r:id="rId66"/>
    <p:sldId id="484" r:id="rId67"/>
    <p:sldId id="314" r:id="rId68"/>
    <p:sldId id="427" r:id="rId69"/>
    <p:sldId id="462" r:id="rId70"/>
    <p:sldId id="463" r:id="rId71"/>
    <p:sldId id="464" r:id="rId72"/>
    <p:sldId id="296" r:id="rId73"/>
    <p:sldId id="393" r:id="rId74"/>
    <p:sldId id="394" r:id="rId75"/>
    <p:sldId id="293" r:id="rId76"/>
    <p:sldId id="494" r:id="rId77"/>
    <p:sldId id="495" r:id="rId78"/>
    <p:sldId id="470" r:id="rId79"/>
    <p:sldId id="471" r:id="rId80"/>
    <p:sldId id="472" r:id="rId81"/>
    <p:sldId id="473" r:id="rId82"/>
    <p:sldId id="474" r:id="rId83"/>
    <p:sldId id="475" r:id="rId84"/>
    <p:sldId id="476" r:id="rId85"/>
    <p:sldId id="465" r:id="rId86"/>
    <p:sldId id="466" r:id="rId87"/>
    <p:sldId id="467" r:id="rId88"/>
    <p:sldId id="468" r:id="rId89"/>
    <p:sldId id="469" r:id="rId90"/>
  </p:sldIdLst>
  <p:sldSz cx="9144000" cy="6858000" type="screen4x3"/>
  <p:notesSz cx="6670675" cy="9929813"/>
  <p:kinsoku lang="zh-CN" invalStChars="!),.:;?]}、。—ˇ¨〃々～‖…’”〕〉》」』〗】∶！＂＇），．：；？］｀｜｝·" invalEndChars="([{‘“〔〈《「『〖【（［｛．·"/>
  <p:defaultTextStyle>
    <a:defPPr>
      <a:defRPr lang="en-US"/>
    </a:defPPr>
    <a:lvl1pPr algn="l" rtl="0" eaLnBrk="0" fontAlgn="base" hangingPunct="0">
      <a:lnSpc>
        <a:spcPct val="75000"/>
      </a:lnSpc>
      <a:spcBef>
        <a:spcPct val="20000"/>
      </a:spcBef>
      <a:spcAft>
        <a:spcPct val="0"/>
      </a:spcAft>
      <a:buClr>
        <a:srgbClr val="FFCC66"/>
      </a:buClr>
      <a:buSzPct val="80000"/>
      <a:buFont typeface="Monotype Sorts" charset="2"/>
      <a:defRPr sz="2000" b="1" kern="1200">
        <a:solidFill>
          <a:schemeClr val="tx1"/>
        </a:solidFill>
        <a:latin typeface="Courier New" charset="0"/>
        <a:ea typeface="宋体" charset="0"/>
        <a:cs typeface="+mn-cs"/>
      </a:defRPr>
    </a:lvl1pPr>
    <a:lvl2pPr marL="457200" algn="l" rtl="0" eaLnBrk="0" fontAlgn="base" hangingPunct="0">
      <a:lnSpc>
        <a:spcPct val="75000"/>
      </a:lnSpc>
      <a:spcBef>
        <a:spcPct val="20000"/>
      </a:spcBef>
      <a:spcAft>
        <a:spcPct val="0"/>
      </a:spcAft>
      <a:buClr>
        <a:srgbClr val="FFCC66"/>
      </a:buClr>
      <a:buSzPct val="80000"/>
      <a:buFont typeface="Monotype Sorts" charset="2"/>
      <a:defRPr sz="2000" b="1" kern="1200">
        <a:solidFill>
          <a:schemeClr val="tx1"/>
        </a:solidFill>
        <a:latin typeface="Courier New" charset="0"/>
        <a:ea typeface="宋体" charset="0"/>
        <a:cs typeface="+mn-cs"/>
      </a:defRPr>
    </a:lvl2pPr>
    <a:lvl3pPr marL="914400" algn="l" rtl="0" eaLnBrk="0" fontAlgn="base" hangingPunct="0">
      <a:lnSpc>
        <a:spcPct val="75000"/>
      </a:lnSpc>
      <a:spcBef>
        <a:spcPct val="20000"/>
      </a:spcBef>
      <a:spcAft>
        <a:spcPct val="0"/>
      </a:spcAft>
      <a:buClr>
        <a:srgbClr val="FFCC66"/>
      </a:buClr>
      <a:buSzPct val="80000"/>
      <a:buFont typeface="Monotype Sorts" charset="2"/>
      <a:defRPr sz="2000" b="1" kern="1200">
        <a:solidFill>
          <a:schemeClr val="tx1"/>
        </a:solidFill>
        <a:latin typeface="Courier New" charset="0"/>
        <a:ea typeface="宋体" charset="0"/>
        <a:cs typeface="+mn-cs"/>
      </a:defRPr>
    </a:lvl3pPr>
    <a:lvl4pPr marL="1371600" algn="l" rtl="0" eaLnBrk="0" fontAlgn="base" hangingPunct="0">
      <a:lnSpc>
        <a:spcPct val="75000"/>
      </a:lnSpc>
      <a:spcBef>
        <a:spcPct val="20000"/>
      </a:spcBef>
      <a:spcAft>
        <a:spcPct val="0"/>
      </a:spcAft>
      <a:buClr>
        <a:srgbClr val="FFCC66"/>
      </a:buClr>
      <a:buSzPct val="80000"/>
      <a:buFont typeface="Monotype Sorts" charset="2"/>
      <a:defRPr sz="2000" b="1" kern="1200">
        <a:solidFill>
          <a:schemeClr val="tx1"/>
        </a:solidFill>
        <a:latin typeface="Courier New" charset="0"/>
        <a:ea typeface="宋体" charset="0"/>
        <a:cs typeface="+mn-cs"/>
      </a:defRPr>
    </a:lvl4pPr>
    <a:lvl5pPr marL="1828800" algn="l" rtl="0" eaLnBrk="0" fontAlgn="base" hangingPunct="0">
      <a:lnSpc>
        <a:spcPct val="75000"/>
      </a:lnSpc>
      <a:spcBef>
        <a:spcPct val="20000"/>
      </a:spcBef>
      <a:spcAft>
        <a:spcPct val="0"/>
      </a:spcAft>
      <a:buClr>
        <a:srgbClr val="FFCC66"/>
      </a:buClr>
      <a:buSzPct val="80000"/>
      <a:buFont typeface="Monotype Sorts" charset="2"/>
      <a:defRPr sz="2000" b="1" kern="1200">
        <a:solidFill>
          <a:schemeClr val="tx1"/>
        </a:solidFill>
        <a:latin typeface="Courier New" charset="0"/>
        <a:ea typeface="宋体" charset="0"/>
        <a:cs typeface="+mn-cs"/>
      </a:defRPr>
    </a:lvl5pPr>
    <a:lvl6pPr marL="2286000" algn="l" defTabSz="914400" rtl="0" eaLnBrk="1" latinLnBrk="0" hangingPunct="1">
      <a:defRPr sz="2000" b="1" kern="1200">
        <a:solidFill>
          <a:schemeClr val="tx1"/>
        </a:solidFill>
        <a:latin typeface="Courier New" charset="0"/>
        <a:ea typeface="宋体" charset="0"/>
        <a:cs typeface="+mn-cs"/>
      </a:defRPr>
    </a:lvl6pPr>
    <a:lvl7pPr marL="2743200" algn="l" defTabSz="914400" rtl="0" eaLnBrk="1" latinLnBrk="0" hangingPunct="1">
      <a:defRPr sz="2000" b="1" kern="1200">
        <a:solidFill>
          <a:schemeClr val="tx1"/>
        </a:solidFill>
        <a:latin typeface="Courier New" charset="0"/>
        <a:ea typeface="宋体" charset="0"/>
        <a:cs typeface="+mn-cs"/>
      </a:defRPr>
    </a:lvl7pPr>
    <a:lvl8pPr marL="3200400" algn="l" defTabSz="914400" rtl="0" eaLnBrk="1" latinLnBrk="0" hangingPunct="1">
      <a:defRPr sz="2000" b="1" kern="1200">
        <a:solidFill>
          <a:schemeClr val="tx1"/>
        </a:solidFill>
        <a:latin typeface="Courier New" charset="0"/>
        <a:ea typeface="宋体" charset="0"/>
        <a:cs typeface="+mn-cs"/>
      </a:defRPr>
    </a:lvl8pPr>
    <a:lvl9pPr marL="3657600" algn="l" defTabSz="914400" rtl="0" eaLnBrk="1" latinLnBrk="0" hangingPunct="1">
      <a:defRPr sz="2000" b="1" kern="1200">
        <a:solidFill>
          <a:schemeClr val="tx1"/>
        </a:solidFill>
        <a:latin typeface="Courier New"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880000"/>
    <a:srgbClr val="3366FF"/>
    <a:srgbClr val="996600"/>
    <a:srgbClr val="FF9900"/>
    <a:srgbClr val="669900"/>
    <a:srgbClr val="9900CC"/>
    <a:srgbClr val="00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3" autoAdjust="0"/>
    <p:restoredTop sz="89567" autoAdjust="0"/>
  </p:normalViewPr>
  <p:slideViewPr>
    <p:cSldViewPr>
      <p:cViewPr varScale="1">
        <p:scale>
          <a:sx n="57" d="100"/>
          <a:sy n="57" d="100"/>
        </p:scale>
        <p:origin x="10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675"/>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890838"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sz="1200" b="0">
                <a:effectLst/>
                <a:latin typeface="Times" charset="0"/>
                <a:ea typeface="宋体" pitchFamily="2" charset="-122"/>
              </a:defRPr>
            </a:lvl1pPr>
          </a:lstStyle>
          <a:p>
            <a:pPr>
              <a:defRPr/>
            </a:pPr>
            <a:endParaRPr lang="en-US" altLang="zh-CN"/>
          </a:p>
        </p:txBody>
      </p:sp>
      <p:sp>
        <p:nvSpPr>
          <p:cNvPr id="24579" name="Rectangle 3"/>
          <p:cNvSpPr>
            <a:spLocks noGrp="1" noChangeArrowheads="1"/>
          </p:cNvSpPr>
          <p:nvPr>
            <p:ph type="dt" sz="quarter" idx="1"/>
          </p:nvPr>
        </p:nvSpPr>
        <p:spPr bwMode="auto">
          <a:xfrm>
            <a:off x="3778250" y="0"/>
            <a:ext cx="2890838"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1200" b="0">
                <a:effectLst/>
                <a:latin typeface="Times" charset="0"/>
                <a:ea typeface="宋体" pitchFamily="2" charset="-122"/>
              </a:defRPr>
            </a:lvl1pPr>
          </a:lstStyle>
          <a:p>
            <a:pPr>
              <a:defRPr/>
            </a:pPr>
            <a:endParaRPr lang="en-US" altLang="zh-CN"/>
          </a:p>
        </p:txBody>
      </p:sp>
      <p:sp>
        <p:nvSpPr>
          <p:cNvPr id="24580" name="Rectangle 4"/>
          <p:cNvSpPr>
            <a:spLocks noGrp="1" noChangeArrowheads="1"/>
          </p:cNvSpPr>
          <p:nvPr>
            <p:ph type="ftr" sz="quarter" idx="2"/>
          </p:nvPr>
        </p:nvSpPr>
        <p:spPr bwMode="auto">
          <a:xfrm>
            <a:off x="0" y="9431338"/>
            <a:ext cx="2890838"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sz="1200" b="0">
                <a:effectLst/>
                <a:latin typeface="Times" charset="0"/>
                <a:ea typeface="宋体" pitchFamily="2" charset="-122"/>
              </a:defRPr>
            </a:lvl1pPr>
          </a:lstStyle>
          <a:p>
            <a:pPr>
              <a:defRPr/>
            </a:pPr>
            <a:endParaRPr lang="en-US" altLang="zh-CN"/>
          </a:p>
        </p:txBody>
      </p:sp>
      <p:sp>
        <p:nvSpPr>
          <p:cNvPr id="24581" name="Rectangle 5"/>
          <p:cNvSpPr>
            <a:spLocks noGrp="1" noChangeArrowheads="1"/>
          </p:cNvSpPr>
          <p:nvPr>
            <p:ph type="sldNum" sz="quarter" idx="3"/>
          </p:nvPr>
        </p:nvSpPr>
        <p:spPr bwMode="auto">
          <a:xfrm>
            <a:off x="3778250" y="9431338"/>
            <a:ext cx="2890838"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b="0">
                <a:latin typeface="Times" charset="0"/>
              </a:defRPr>
            </a:lvl1pPr>
          </a:lstStyle>
          <a:p>
            <a:fld id="{04234D78-619C-3745-BD86-3D1254E45115}" type="slidenum">
              <a:rPr lang="zh-CN" altLang="en-US"/>
              <a:pPr/>
              <a:t>‹#›</a:t>
            </a:fld>
            <a:endParaRPr lang="en-US" altLang="zh-CN"/>
          </a:p>
        </p:txBody>
      </p:sp>
    </p:spTree>
    <p:extLst>
      <p:ext uri="{BB962C8B-B14F-4D97-AF65-F5344CB8AC3E}">
        <p14:creationId xmlns:p14="http://schemas.microsoft.com/office/powerpoint/2010/main" val="12413158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7710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TextEdit="1"/>
          </p:cNvSpPr>
          <p:nvPr>
            <p:ph type="sldImg"/>
          </p:nvPr>
        </p:nvSpPr>
        <p:spPr>
          <a:xfrm>
            <a:off x="1143000" y="685800"/>
            <a:ext cx="4572000" cy="3429000"/>
          </a:xfrm>
          <a:prstGeom prst="rect">
            <a:avLst/>
          </a:prstGeom>
          <a:ln/>
        </p:spPr>
      </p:sp>
      <p:sp>
        <p:nvSpPr>
          <p:cNvPr id="4098" name="备注占位符 2"/>
          <p:cNvSpPr>
            <a:spLocks noGrp="1"/>
          </p:cNvSpPr>
          <p:nvPr>
            <p:ph type="body" idx="1"/>
          </p:nvPr>
        </p:nvSpPr>
        <p:spPr>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kumimoji="0" lang="zh-CN" altLang="en-US">
              <a:latin typeface="Times New Roman" charset="0"/>
              <a:ea typeface="宋体" charset="0"/>
            </a:endParaRPr>
          </a:p>
        </p:txBody>
      </p:sp>
      <p:sp>
        <p:nvSpPr>
          <p:cNvPr id="4099" name="灯片编号占位符 3"/>
          <p:cNvSpPr>
            <a:spLocks noGrp="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fld id="{F4C1B79A-7E73-5D49-B012-E24C78966A30}" type="slidenum">
              <a:rPr lang="en-US" altLang="zh-CN" sz="1200">
                <a:latin typeface="Times New Roman" charset="0"/>
              </a:rPr>
              <a:pPr/>
              <a:t>1</a:t>
            </a:fld>
            <a:endParaRPr lang="en-US" altLang="zh-CN" sz="1200">
              <a:latin typeface="Times New Roman" charset="0"/>
            </a:endParaRPr>
          </a:p>
        </p:txBody>
      </p:sp>
    </p:spTree>
    <p:extLst>
      <p:ext uri="{BB962C8B-B14F-4D97-AF65-F5344CB8AC3E}">
        <p14:creationId xmlns:p14="http://schemas.microsoft.com/office/powerpoint/2010/main" val="97230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1725" y="1241425"/>
            <a:ext cx="4467225" cy="3351213"/>
          </a:xfrm>
          <a:prstGeom prst="rect">
            <a:avLst/>
          </a:prstGeom>
          <a:noFill/>
          <a:ln w="12700">
            <a:solidFill>
              <a:prstClr val="black"/>
            </a:solidFill>
          </a:ln>
        </p:spPr>
      </p:sp>
      <p:sp>
        <p:nvSpPr>
          <p:cNvPr id="3" name="备注占位符 2"/>
          <p:cNvSpPr>
            <a:spLocks noGrp="1"/>
          </p:cNvSpPr>
          <p:nvPr>
            <p:ph type="body" idx="1"/>
          </p:nvPr>
        </p:nvSpPr>
        <p:spPr>
          <a:xfrm>
            <a:off x="666750" y="4778375"/>
            <a:ext cx="5337175" cy="3910013"/>
          </a:xfrm>
          <a:prstGeom prst="rect">
            <a:avLst/>
          </a:prstGeom>
        </p:spPr>
        <p:txBody>
          <a:bodyPr/>
          <a:lstStyle/>
          <a:p>
            <a:endParaRPr kumimoji="1" lang="zh-CN" altLang="en-US"/>
          </a:p>
        </p:txBody>
      </p:sp>
    </p:spTree>
    <p:extLst>
      <p:ext uri="{BB962C8B-B14F-4D97-AF65-F5344CB8AC3E}">
        <p14:creationId xmlns:p14="http://schemas.microsoft.com/office/powerpoint/2010/main" val="991524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bwMode="auto">
          <a:xfrm>
            <a:off x="855663" y="744538"/>
            <a:ext cx="4964112" cy="372268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4211" name="Rectangle 3"/>
          <p:cNvSpPr>
            <a:spLocks noGrp="1" noChangeArrowheads="1"/>
          </p:cNvSpPr>
          <p:nvPr>
            <p:ph type="body" idx="1"/>
          </p:nvPr>
        </p:nvSpPr>
        <p:spPr bwMode="auto">
          <a:xfrm>
            <a:off x="666750" y="4716463"/>
            <a:ext cx="5337175" cy="44688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zh-CN" altLang="en-US">
              <a:latin typeface="Times New Roman" charset="0"/>
              <a:ea typeface="宋体" charset="0"/>
            </a:endParaRPr>
          </a:p>
        </p:txBody>
      </p:sp>
    </p:spTree>
    <p:extLst>
      <p:ext uri="{BB962C8B-B14F-4D97-AF65-F5344CB8AC3E}">
        <p14:creationId xmlns:p14="http://schemas.microsoft.com/office/powerpoint/2010/main" val="86376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bwMode="auto">
          <a:xfrm>
            <a:off x="855663" y="744538"/>
            <a:ext cx="4964112" cy="372268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5" name="Rectangle 3"/>
          <p:cNvSpPr>
            <a:spLocks noGrp="1" noChangeArrowheads="1"/>
          </p:cNvSpPr>
          <p:nvPr>
            <p:ph type="body" idx="1"/>
          </p:nvPr>
        </p:nvSpPr>
        <p:spPr bwMode="auto">
          <a:xfrm>
            <a:off x="666750" y="4716463"/>
            <a:ext cx="5337175" cy="44688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zh-CN" altLang="en-US">
              <a:latin typeface="Times New Roman" charset="0"/>
              <a:ea typeface="宋体" charset="0"/>
            </a:endParaRPr>
          </a:p>
        </p:txBody>
      </p:sp>
    </p:spTree>
    <p:extLst>
      <p:ext uri="{BB962C8B-B14F-4D97-AF65-F5344CB8AC3E}">
        <p14:creationId xmlns:p14="http://schemas.microsoft.com/office/powerpoint/2010/main" val="347322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bwMode="auto">
          <a:xfrm>
            <a:off x="855663" y="744538"/>
            <a:ext cx="4964112" cy="372268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6259" name="Rectangle 3"/>
          <p:cNvSpPr>
            <a:spLocks noGrp="1" noChangeArrowheads="1"/>
          </p:cNvSpPr>
          <p:nvPr>
            <p:ph type="body" idx="1"/>
          </p:nvPr>
        </p:nvSpPr>
        <p:spPr bwMode="auto">
          <a:xfrm>
            <a:off x="666750" y="4716463"/>
            <a:ext cx="5337175" cy="44688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zh-CN" altLang="en-US">
              <a:latin typeface="Times New Roman" charset="0"/>
              <a:ea typeface="宋体" charset="0"/>
            </a:endParaRPr>
          </a:p>
        </p:txBody>
      </p:sp>
    </p:spTree>
    <p:extLst>
      <p:ext uri="{BB962C8B-B14F-4D97-AF65-F5344CB8AC3E}">
        <p14:creationId xmlns:p14="http://schemas.microsoft.com/office/powerpoint/2010/main" val="5816796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769FC6B6-2ADB-F544-9C51-B5F1CF3F074F}" type="datetime1">
              <a:rPr lang="zh-CN" altLang="en-US" smtClean="0"/>
              <a:t>2018/10/11</a:t>
            </a:fld>
            <a:endParaRPr lang="en-US" altLang="zh-CN"/>
          </a:p>
        </p:txBody>
      </p:sp>
      <p:sp>
        <p:nvSpPr>
          <p:cNvPr id="5" name="Footer Placeholder 4"/>
          <p:cNvSpPr>
            <a:spLocks noGrp="1"/>
          </p:cNvSpPr>
          <p:nvPr>
            <p:ph type="ftr" sz="quarter" idx="11"/>
          </p:nvPr>
        </p:nvSpPr>
        <p:spPr>
          <a:xfrm>
            <a:off x="812805" y="6272785"/>
            <a:ext cx="4745736" cy="365125"/>
          </a:xfrm>
        </p:spPr>
        <p:txBody>
          <a:bodyPr/>
          <a:lstStyle/>
          <a:p>
            <a:pPr>
              <a:defRPr/>
            </a:pPr>
            <a:endParaRPr lang="en-US" altLang="zh-CN"/>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9F04F4AE-2E1F-F54F-AFF7-53C707B6D2E6}" type="slidenum">
              <a:rPr lang="zh-CN" altLang="en-US" smtClean="0"/>
              <a:pPr/>
              <a:t>‹#›</a:t>
            </a:fld>
            <a:endParaRPr lang="en-US" altLang="zh-CN"/>
          </a:p>
        </p:txBody>
      </p:sp>
    </p:spTree>
    <p:extLst>
      <p:ext uri="{BB962C8B-B14F-4D97-AF65-F5344CB8AC3E}">
        <p14:creationId xmlns:p14="http://schemas.microsoft.com/office/powerpoint/2010/main" val="6994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7" name="Date Placeholder 6"/>
          <p:cNvSpPr>
            <a:spLocks noGrp="1"/>
          </p:cNvSpPr>
          <p:nvPr>
            <p:ph type="dt" sz="half" idx="10"/>
          </p:nvPr>
        </p:nvSpPr>
        <p:spPr/>
        <p:txBody>
          <a:bodyPr/>
          <a:lstStyle/>
          <a:p>
            <a:fld id="{1B7A7F65-C148-9145-A326-289FB247F152}" type="datetime1">
              <a:rPr lang="zh-CN" altLang="en-US" smtClean="0"/>
              <a:t>2018/10/11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3952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D271643F-DF8B-E94A-B006-C3FD98D92121}" type="datetime1">
              <a:rPr lang="zh-CN" altLang="en-US" smtClean="0"/>
              <a:t>2018/10/11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50264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72851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EFECB7B8-690A-1746-A99C-121FBBC90BD4}" type="datetime1">
              <a:rPr lang="zh-CN" altLang="en-US" smtClean="0"/>
              <a:t>2018/10/11</a:t>
            </a:fld>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19466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E10C195-B920-B04B-8A8D-1D96F41A80F5}" type="datetime1">
              <a:rPr lang="zh-CN" altLang="en-US" smtClean="0"/>
              <a:t>2018/10/11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978641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E0FE5F47-CA1B-DC49-82AD-B2CB89DEFA3F}" type="datetime1">
              <a:rPr lang="zh-CN" altLang="en-US" smtClean="0"/>
              <a:t>2018/10/11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447900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A6459A6B-70B2-524D-B786-2E345CC6B91F}" type="datetime1">
              <a:rPr lang="zh-CN" altLang="en-US" smtClean="0"/>
              <a:t>2018/10/11</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92965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B097B5-EE7D-D04A-B749-4EBE87F233A2}" type="datetime1">
              <a:rPr lang="zh-CN" altLang="en-US" smtClean="0"/>
              <a:t>2018/10/11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770658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982C767F-2FF2-9448-B7AF-2E553C5E18E7}" type="datetime1">
              <a:rPr lang="zh-CN" altLang="en-US" smtClean="0"/>
              <a:t>2018/10/11</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7079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556F4131-F1E0-E44C-B57A-7FBC3B297A1A}" type="datetime1">
              <a:rPr lang="zh-CN" altLang="en-US" smtClean="0"/>
              <a:t>2018/10/11</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843791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B4B28F58-F81C-7F47-B000-1A56E32DD32B}" type="datetime1">
              <a:rPr lang="zh-CN" altLang="en-US" smtClean="0"/>
              <a:t>2018/10/11</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5348253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mailto:leizhang@cuc.edu.cn"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1.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3.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noChangeArrowheads="1"/>
          </p:cNvSpPr>
          <p:nvPr>
            <p:ph type="ctrTitle"/>
          </p:nvPr>
        </p:nvSpPr>
        <p:spPr>
          <a:xfrm>
            <a:off x="788670" y="3200399"/>
            <a:ext cx="7593330" cy="1008551"/>
          </a:xfrm>
        </p:spPr>
        <p:txBody>
          <a:bodyPr/>
          <a:lstStyle/>
          <a:p>
            <a:pPr algn="ctr"/>
            <a:r>
              <a:rPr lang="zh-CN" altLang="en-US" sz="4000" dirty="0" smtClean="0">
                <a:solidFill>
                  <a:srgbClr val="000000"/>
                </a:solidFill>
                <a:latin typeface="Arial" charset="0"/>
                <a:ea typeface="隶书" charset="0"/>
              </a:rPr>
              <a:t>计算机程序设计</a:t>
            </a:r>
            <a:r>
              <a:rPr lang="en-US" altLang="zh-CN" sz="4000" dirty="0" smtClean="0">
                <a:solidFill>
                  <a:srgbClr val="000000"/>
                </a:solidFill>
                <a:latin typeface="Arial" charset="0"/>
                <a:ea typeface="隶书" charset="0"/>
              </a:rPr>
              <a:t>1</a:t>
            </a:r>
            <a:endParaRPr kumimoji="0" lang="zh-CN" altLang="en-US" sz="4000" dirty="0">
              <a:solidFill>
                <a:srgbClr val="000000"/>
              </a:solidFill>
              <a:latin typeface="Arial" charset="0"/>
              <a:ea typeface="隶书" charset="0"/>
            </a:endParaRPr>
          </a:p>
        </p:txBody>
      </p:sp>
      <p:sp>
        <p:nvSpPr>
          <p:cNvPr id="3" name="WordArt 6"/>
          <p:cNvSpPr>
            <a:spLocks noChangeArrowheads="1" noChangeShapeType="1" noTextEdit="1"/>
          </p:cNvSpPr>
          <p:nvPr/>
        </p:nvSpPr>
        <p:spPr bwMode="auto">
          <a:xfrm>
            <a:off x="1763688" y="1916832"/>
            <a:ext cx="5839494" cy="961384"/>
          </a:xfrm>
          <a:prstGeom prst="rect">
            <a:avLst/>
          </a:prstGeom>
        </p:spPr>
        <p:txBody>
          <a:bodyPr wrap="none" fromWordArt="1">
            <a:prstTxWarp prst="textPlain">
              <a:avLst>
                <a:gd name="adj" fmla="val 50000"/>
              </a:avLst>
            </a:prstTxWarp>
          </a:bodyPr>
          <a:lstStyle/>
          <a:p>
            <a:pPr eaLnBrk="1" hangingPunct="1">
              <a:lnSpc>
                <a:spcPct val="90000"/>
              </a:lnSpc>
              <a:spcBef>
                <a:spcPct val="0"/>
              </a:spcBef>
              <a:buClr>
                <a:schemeClr val="accent1">
                  <a:lumMod val="75000"/>
                </a:schemeClr>
              </a:buClr>
              <a:buSzPct val="85000"/>
              <a:buNone/>
            </a:pPr>
            <a:r>
              <a:rPr kumimoji="1" lang="zh-CN" altLang="en-US" sz="4000" cap="all" dirty="0" smtClean="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第五章 函数</a:t>
            </a:r>
            <a:endParaRPr kumimoji="1" lang="zh-CN" altLang="en-US" sz="4000" cap="all"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
        <p:nvSpPr>
          <p:cNvPr id="4" name="Text Box 3"/>
          <p:cNvSpPr txBox="1">
            <a:spLocks noChangeArrowheads="1"/>
          </p:cNvSpPr>
          <p:nvPr/>
        </p:nvSpPr>
        <p:spPr bwMode="auto">
          <a:xfrm>
            <a:off x="2421037" y="4797152"/>
            <a:ext cx="4374356"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buNone/>
            </a:pPr>
            <a:r>
              <a:rPr lang="zh-CN" altLang="en-US" sz="2000" b="1" dirty="0">
                <a:solidFill>
                  <a:srgbClr val="000000"/>
                </a:solidFill>
                <a:latin typeface="隶书" charset="0"/>
                <a:ea typeface="隶书" charset="0"/>
              </a:rPr>
              <a:t>张雷</a:t>
            </a:r>
            <a:br>
              <a:rPr lang="zh-CN" altLang="en-US" sz="2000" b="1" dirty="0">
                <a:solidFill>
                  <a:srgbClr val="000000"/>
                </a:solidFill>
                <a:latin typeface="隶书" charset="0"/>
                <a:ea typeface="隶书" charset="0"/>
              </a:rPr>
            </a:br>
            <a:r>
              <a:rPr lang="en-US" altLang="zh-CN" sz="2000" b="1" dirty="0" smtClean="0">
                <a:latin typeface="Times New Roman" charset="0"/>
                <a:ea typeface="隶书" charset="0"/>
                <a:hlinkClick r:id="rId4"/>
              </a:rPr>
              <a:t>leizhang</a:t>
            </a:r>
            <a:r>
              <a:rPr lang="en-US" altLang="zh-CN" sz="2000" b="1" dirty="0" smtClean="0">
                <a:latin typeface="Times New Roman" charset="0"/>
                <a:hlinkClick r:id="rId4"/>
              </a:rPr>
              <a:t>@cuc.edu.cn</a:t>
            </a:r>
            <a:endParaRPr lang="zh-CN" altLang="en-US" sz="2000" b="1" dirty="0" smtClean="0">
              <a:latin typeface="Times New Roman" charset="0"/>
            </a:endParaRPr>
          </a:p>
          <a:p>
            <a:pPr algn="ctr" eaLnBrk="0" hangingPunct="0">
              <a:spcBef>
                <a:spcPct val="50000"/>
              </a:spcBef>
              <a:buNone/>
            </a:pPr>
            <a:r>
              <a:rPr lang="zh-CN" altLang="en-US" sz="2000" b="1" dirty="0" smtClean="0">
                <a:solidFill>
                  <a:schemeClr val="tx1"/>
                </a:solidFill>
                <a:latin typeface="Times New Roman" charset="0"/>
              </a:rPr>
              <a:t>中国传媒大学</a:t>
            </a:r>
          </a:p>
          <a:p>
            <a:pPr algn="ctr">
              <a:spcBef>
                <a:spcPct val="50000"/>
              </a:spcBef>
            </a:pPr>
            <a:r>
              <a:rPr lang="zh-CN" altLang="en-US" dirty="0">
                <a:latin typeface="Times New Roman" charset="0"/>
              </a:rPr>
              <a:t>计算机与网络空间安全学院</a:t>
            </a:r>
            <a:endParaRPr lang="en-US" altLang="zh-CN" sz="2400">
              <a:latin typeface="Times New Roman" charset="0"/>
            </a:endParaRPr>
          </a:p>
          <a:p>
            <a:pPr algn="ctr" eaLnBrk="0" hangingPunct="0">
              <a:spcBef>
                <a:spcPct val="50000"/>
              </a:spcBef>
            </a:pPr>
            <a:endParaRPr lang="en-US" altLang="zh-CN" sz="2400" b="1" dirty="0">
              <a:latin typeface="Times New Roman" charset="0"/>
            </a:endParaRPr>
          </a:p>
        </p:txBody>
      </p:sp>
    </p:spTree>
    <p:extLst>
      <p:ext uri="{BB962C8B-B14F-4D97-AF65-F5344CB8AC3E}">
        <p14:creationId xmlns:p14="http://schemas.microsoft.com/office/powerpoint/2010/main" val="10980126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1" name="Rectangle 5"/>
          <p:cNvSpPr>
            <a:spLocks noGrp="1" noChangeArrowheads="1"/>
          </p:cNvSpPr>
          <p:nvPr>
            <p:ph type="title"/>
          </p:nvPr>
        </p:nvSpPr>
        <p:spPr>
          <a:xfrm>
            <a:off x="685800" y="484632"/>
            <a:ext cx="7772400" cy="712343"/>
          </a:xfrm>
        </p:spPr>
        <p:txBody>
          <a:bodyPr/>
          <a:lstStyle/>
          <a:p>
            <a:r>
              <a:rPr lang="zh-CN" altLang="en-US"/>
              <a:t>函数的定义</a:t>
            </a:r>
          </a:p>
        </p:txBody>
      </p:sp>
      <p:sp>
        <p:nvSpPr>
          <p:cNvPr id="367622" name="Rectangle 6"/>
          <p:cNvSpPr>
            <a:spLocks noGrp="1" noChangeArrowheads="1"/>
          </p:cNvSpPr>
          <p:nvPr>
            <p:ph idx="1"/>
          </p:nvPr>
        </p:nvSpPr>
        <p:spPr>
          <a:xfrm>
            <a:off x="323850" y="1196975"/>
            <a:ext cx="8639175" cy="4899025"/>
          </a:xfrm>
        </p:spPr>
        <p:txBody>
          <a:bodyPr/>
          <a:lstStyle/>
          <a:p>
            <a:r>
              <a:rPr lang="zh-CN" altLang="en-US" sz="2400" dirty="0">
                <a:solidFill>
                  <a:schemeClr val="hlink"/>
                </a:solidFill>
                <a:ea typeface="宋体" charset="0"/>
              </a:rPr>
              <a:t>变量必须先定义，后使用。函数也一样。</a:t>
            </a:r>
          </a:p>
          <a:p>
            <a:pPr>
              <a:buFont typeface="Monotype Sorts" charset="2"/>
              <a:buNone/>
            </a:pPr>
            <a:r>
              <a:rPr lang="zh-CN" altLang="en-US" sz="2400" dirty="0">
                <a:ea typeface="宋体" charset="0"/>
              </a:rPr>
              <a:t>函数定义的语法如下：</a:t>
            </a:r>
          </a:p>
          <a:p>
            <a:pPr>
              <a:buFont typeface="Monotype Sorts" charset="2"/>
              <a:buNone/>
            </a:pPr>
            <a:endParaRPr lang="zh-CN" altLang="en-US" sz="2400" dirty="0">
              <a:ea typeface="宋体" charset="0"/>
            </a:endParaRPr>
          </a:p>
          <a:p>
            <a:pPr>
              <a:buFont typeface="Monotype Sorts" charset="2"/>
              <a:buNone/>
            </a:pPr>
            <a:r>
              <a:rPr lang="zh-CN" altLang="en-US" sz="2400" dirty="0">
                <a:solidFill>
                  <a:schemeClr val="accent2"/>
                </a:solidFill>
                <a:latin typeface="Courier New" charset="0"/>
                <a:ea typeface="宋体" charset="0"/>
              </a:rPr>
              <a:t>返回值类型</a:t>
            </a:r>
            <a:r>
              <a:rPr lang="zh-CN" altLang="en-US" sz="2400" dirty="0">
                <a:solidFill>
                  <a:srgbClr val="000000"/>
                </a:solidFill>
                <a:latin typeface="Courier New" charset="0"/>
                <a:ea typeface="宋体" charset="0"/>
              </a:rPr>
              <a:t> 函数名</a:t>
            </a:r>
            <a:r>
              <a:rPr lang="en-US" altLang="zh-CN" sz="2400" dirty="0">
                <a:solidFill>
                  <a:srgbClr val="000000"/>
                </a:solidFill>
                <a:latin typeface="Courier New" charset="0"/>
                <a:ea typeface="宋体" charset="0"/>
              </a:rPr>
              <a:t>(</a:t>
            </a:r>
            <a:r>
              <a:rPr lang="zh-CN" altLang="en-US" sz="2400" dirty="0">
                <a:ea typeface="宋体" charset="0"/>
              </a:rPr>
              <a:t>类型 </a:t>
            </a:r>
            <a:r>
              <a:rPr lang="zh-CN" altLang="en-US" sz="2400" dirty="0">
                <a:solidFill>
                  <a:schemeClr val="tx1"/>
                </a:solidFill>
                <a:ea typeface="宋体" charset="0"/>
              </a:rPr>
              <a:t>参数</a:t>
            </a:r>
            <a:r>
              <a:rPr lang="en-US" altLang="zh-CN" sz="2400" dirty="0">
                <a:solidFill>
                  <a:schemeClr val="tx1"/>
                </a:solidFill>
                <a:ea typeface="宋体" charset="0"/>
              </a:rPr>
              <a:t>1,</a:t>
            </a:r>
            <a:r>
              <a:rPr lang="en-US" altLang="zh-CN" sz="2400" dirty="0">
                <a:ea typeface="宋体" charset="0"/>
              </a:rPr>
              <a:t>  </a:t>
            </a:r>
            <a:r>
              <a:rPr lang="zh-CN" altLang="en-US" sz="2400" dirty="0">
                <a:ea typeface="宋体" charset="0"/>
              </a:rPr>
              <a:t>类型 </a:t>
            </a:r>
            <a:r>
              <a:rPr lang="zh-CN" altLang="en-US" sz="2400" dirty="0">
                <a:solidFill>
                  <a:schemeClr val="tx1"/>
                </a:solidFill>
                <a:ea typeface="宋体" charset="0"/>
              </a:rPr>
              <a:t>参数</a:t>
            </a:r>
            <a:r>
              <a:rPr lang="en-US" altLang="zh-CN" sz="2400" dirty="0">
                <a:solidFill>
                  <a:schemeClr val="tx1"/>
                </a:solidFill>
                <a:ea typeface="宋体" charset="0"/>
              </a:rPr>
              <a:t>2, </a:t>
            </a:r>
            <a:r>
              <a:rPr lang="en-US" altLang="zh-CN" sz="2400" dirty="0">
                <a:ea typeface="宋体" charset="0"/>
              </a:rPr>
              <a:t> ……</a:t>
            </a:r>
            <a:r>
              <a:rPr lang="en-US" altLang="zh-CN" dirty="0">
                <a:ea typeface="宋体" charset="0"/>
              </a:rPr>
              <a:t> </a:t>
            </a:r>
            <a:r>
              <a:rPr lang="en-US" altLang="zh-CN" sz="2400" dirty="0">
                <a:solidFill>
                  <a:srgbClr val="000000"/>
                </a:solidFill>
                <a:latin typeface="Courier New" charset="0"/>
                <a:ea typeface="宋体" charset="0"/>
              </a:rPr>
              <a:t>)</a:t>
            </a:r>
            <a:br>
              <a:rPr lang="en-US" altLang="zh-CN" sz="2400" dirty="0">
                <a:solidFill>
                  <a:srgbClr val="000000"/>
                </a:solidFill>
                <a:latin typeface="Courier New" charset="0"/>
                <a:ea typeface="宋体" charset="0"/>
              </a:rPr>
            </a:br>
            <a:r>
              <a:rPr lang="en-US" altLang="zh-CN" sz="2400" dirty="0">
                <a:solidFill>
                  <a:srgbClr val="000000"/>
                </a:solidFill>
                <a:latin typeface="Courier New" charset="0"/>
                <a:ea typeface="宋体" charset="0"/>
              </a:rPr>
              <a:t>{</a:t>
            </a:r>
            <a:br>
              <a:rPr lang="en-US" altLang="zh-CN" sz="2400" dirty="0">
                <a:solidFill>
                  <a:srgbClr val="000000"/>
                </a:solidFill>
                <a:latin typeface="Courier New" charset="0"/>
                <a:ea typeface="宋体" charset="0"/>
              </a:rPr>
            </a:br>
            <a:r>
              <a:rPr lang="en-US" altLang="zh-CN" sz="2400" dirty="0">
                <a:solidFill>
                  <a:srgbClr val="000000"/>
                </a:solidFill>
                <a:latin typeface="Courier New" charset="0"/>
                <a:ea typeface="宋体" charset="0"/>
              </a:rPr>
              <a:t>	</a:t>
            </a:r>
            <a:r>
              <a:rPr lang="zh-CN" altLang="en-US" sz="2400" dirty="0">
                <a:solidFill>
                  <a:srgbClr val="000000"/>
                </a:solidFill>
                <a:latin typeface="Courier New" charset="0"/>
                <a:ea typeface="宋体" charset="0"/>
              </a:rPr>
              <a:t>函数体</a:t>
            </a:r>
            <a:br>
              <a:rPr lang="zh-CN" altLang="en-US" sz="2400" dirty="0">
                <a:solidFill>
                  <a:srgbClr val="000000"/>
                </a:solidFill>
                <a:latin typeface="Courier New" charset="0"/>
                <a:ea typeface="宋体" charset="0"/>
              </a:rPr>
            </a:br>
            <a:r>
              <a:rPr lang="zh-CN" altLang="en-US" sz="2400" dirty="0">
                <a:solidFill>
                  <a:srgbClr val="000000"/>
                </a:solidFill>
                <a:latin typeface="Courier New" charset="0"/>
                <a:ea typeface="宋体" charset="0"/>
              </a:rPr>
              <a:t>	</a:t>
            </a:r>
            <a:r>
              <a:rPr lang="en-US" altLang="zh-CN" sz="2400" dirty="0">
                <a:solidFill>
                  <a:srgbClr val="0000FF"/>
                </a:solidFill>
                <a:latin typeface="Courier New" charset="0"/>
                <a:ea typeface="宋体" charset="0"/>
              </a:rPr>
              <a:t>return</a:t>
            </a:r>
            <a:r>
              <a:rPr lang="en-US" altLang="zh-CN" sz="2400" dirty="0">
                <a:solidFill>
                  <a:srgbClr val="000000"/>
                </a:solidFill>
                <a:latin typeface="Courier New" charset="0"/>
                <a:ea typeface="宋体" charset="0"/>
              </a:rPr>
              <a:t> </a:t>
            </a:r>
            <a:r>
              <a:rPr lang="zh-CN" altLang="en-US" sz="2400" dirty="0">
                <a:solidFill>
                  <a:srgbClr val="000000"/>
                </a:solidFill>
                <a:latin typeface="Courier New" charset="0"/>
                <a:ea typeface="宋体" charset="0"/>
              </a:rPr>
              <a:t>表达式</a:t>
            </a:r>
            <a:r>
              <a:rPr lang="en-US" altLang="zh-CN" sz="2400" dirty="0">
                <a:solidFill>
                  <a:srgbClr val="000000"/>
                </a:solidFill>
                <a:latin typeface="Courier New" charset="0"/>
                <a:ea typeface="宋体" charset="0"/>
              </a:rPr>
              <a:t>;</a:t>
            </a:r>
            <a:br>
              <a:rPr lang="en-US" altLang="zh-CN" sz="2400" dirty="0">
                <a:solidFill>
                  <a:srgbClr val="000000"/>
                </a:solidFill>
                <a:latin typeface="Courier New" charset="0"/>
                <a:ea typeface="宋体" charset="0"/>
              </a:rPr>
            </a:br>
            <a:r>
              <a:rPr lang="en-US" altLang="zh-CN" sz="2400" dirty="0">
                <a:solidFill>
                  <a:srgbClr val="000000"/>
                </a:solidFill>
                <a:latin typeface="Courier New" charset="0"/>
                <a:ea typeface="宋体" charset="0"/>
              </a:rPr>
              <a:t>}</a:t>
            </a:r>
          </a:p>
          <a:p>
            <a:pPr lvl="1"/>
            <a:r>
              <a:rPr lang="zh-CN" altLang="en-US" sz="2000" dirty="0">
                <a:ea typeface="宋体" charset="0"/>
              </a:rPr>
              <a:t>返回值类型与</a:t>
            </a:r>
            <a:r>
              <a:rPr lang="en-US" altLang="zh-CN" sz="2000" dirty="0">
                <a:solidFill>
                  <a:srgbClr val="0000FF"/>
                </a:solidFill>
                <a:latin typeface="Courier New" charset="0"/>
                <a:ea typeface="宋体" charset="0"/>
              </a:rPr>
              <a:t>return</a:t>
            </a:r>
            <a:r>
              <a:rPr lang="zh-CN" altLang="en-US" sz="2000" dirty="0">
                <a:ea typeface="宋体" charset="0"/>
              </a:rPr>
              <a:t>语句配合</a:t>
            </a:r>
            <a:endParaRPr lang="en-US" altLang="zh-CN" sz="2000" dirty="0">
              <a:solidFill>
                <a:srgbClr val="000000"/>
              </a:solidFill>
              <a:latin typeface="Courier New" charset="0"/>
              <a:ea typeface="宋体" charset="0"/>
            </a:endParaRPr>
          </a:p>
          <a:p>
            <a:r>
              <a:rPr lang="zh-CN" altLang="en-US" sz="2400" dirty="0">
                <a:ea typeface="宋体" charset="0"/>
              </a:rPr>
              <a:t>当函数执行到</a:t>
            </a:r>
            <a:r>
              <a:rPr lang="en-US" altLang="zh-CN" sz="2400" dirty="0">
                <a:solidFill>
                  <a:srgbClr val="0000FF"/>
                </a:solidFill>
                <a:latin typeface="Courier New" charset="0"/>
                <a:ea typeface="宋体" charset="0"/>
              </a:rPr>
              <a:t>return</a:t>
            </a:r>
            <a:r>
              <a:rPr lang="zh-CN" altLang="en-US" sz="2400" dirty="0">
                <a:ea typeface="宋体" charset="0"/>
              </a:rPr>
              <a:t>语句时，就中止函数的执行，</a:t>
            </a:r>
            <a:r>
              <a:rPr lang="zh-CN" altLang="en-US" sz="2400" dirty="0">
                <a:solidFill>
                  <a:schemeClr val="hlink"/>
                </a:solidFill>
                <a:ea typeface="宋体" charset="0"/>
              </a:rPr>
              <a:t>返回到调用它的地方</a:t>
            </a:r>
            <a:endParaRPr lang="en-US" altLang="zh-CN" sz="2400" dirty="0">
              <a:solidFill>
                <a:srgbClr val="000000"/>
              </a:solidFill>
              <a:latin typeface="Courier New" charset="0"/>
              <a:ea typeface="宋体" charset="0"/>
            </a:endParaRPr>
          </a:p>
          <a:p>
            <a:pPr>
              <a:buFont typeface="Monotype Sorts" charset="2"/>
              <a:buNone/>
            </a:pPr>
            <a:r>
              <a:rPr lang="zh-CN" altLang="en-US" sz="2400" dirty="0">
                <a:ea typeface="宋体" charset="0"/>
              </a:rPr>
              <a:t>函数名的命名规则和变量名的命名规则一致。</a:t>
            </a:r>
          </a:p>
          <a:p>
            <a:pPr>
              <a:buFont typeface="Monotype Sorts" charset="2"/>
              <a:buNone/>
            </a:pPr>
            <a:endParaRPr lang="zh-CN" altLang="en-US" sz="2400" dirty="0">
              <a:ea typeface="宋体" charset="0"/>
            </a:endParaRPr>
          </a:p>
          <a:p>
            <a:pPr>
              <a:buFont typeface="Monotype Sorts" charset="2"/>
              <a:buNone/>
            </a:pPr>
            <a:endParaRPr lang="zh-CN" altLang="en-US" sz="2400" dirty="0">
              <a:ea typeface="宋体" charset="0"/>
            </a:endParaRPr>
          </a:p>
        </p:txBody>
      </p:sp>
      <p:sp>
        <p:nvSpPr>
          <p:cNvPr id="367623" name="AutoShape 7"/>
          <p:cNvSpPr>
            <a:spLocks noChangeArrowheads="1"/>
          </p:cNvSpPr>
          <p:nvPr/>
        </p:nvSpPr>
        <p:spPr bwMode="auto">
          <a:xfrm>
            <a:off x="4859338" y="3357563"/>
            <a:ext cx="3455987" cy="1296987"/>
          </a:xfrm>
          <a:prstGeom prst="cloudCallout">
            <a:avLst>
              <a:gd name="adj1" fmla="val -115227"/>
              <a:gd name="adj2" fmla="val 10343"/>
            </a:avLst>
          </a:prstGeom>
          <a:solidFill>
            <a:schemeClr val="accent1"/>
          </a:solidFill>
          <a:ln w="12700">
            <a:solidFill>
              <a:schemeClr val="tx1"/>
            </a:solidFill>
            <a:round/>
            <a:headEnd type="none" w="sm" len="sm"/>
            <a:tailEnd type="none" w="sm" len="sm"/>
          </a:ln>
        </p:spPr>
        <p:txBody>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nSpc>
                <a:spcPct val="95000"/>
              </a:lnSpc>
            </a:pPr>
            <a:r>
              <a:rPr lang="zh-CN" altLang="en-US" sz="1800">
                <a:latin typeface="Times New Roman" charset="0"/>
              </a:rPr>
              <a:t>函数的返回值是通过函数中的 </a:t>
            </a:r>
            <a:r>
              <a:rPr lang="en-US" altLang="zh-CN" sz="1800"/>
              <a:t>return</a:t>
            </a:r>
            <a:r>
              <a:rPr lang="en-US" altLang="zh-CN" sz="1800">
                <a:latin typeface="Times New Roman" charset="0"/>
              </a:rPr>
              <a:t> </a:t>
            </a:r>
            <a:r>
              <a:rPr lang="zh-CN" altLang="en-US" sz="1800">
                <a:latin typeface="Times New Roman" charset="0"/>
              </a:rPr>
              <a:t>语句获得的。</a:t>
            </a:r>
          </a:p>
          <a:p>
            <a:pPr algn="ctr">
              <a:lnSpc>
                <a:spcPct val="100000"/>
              </a:lnSpc>
              <a:spcBef>
                <a:spcPct val="0"/>
              </a:spcBef>
              <a:buClrTx/>
              <a:buSzTx/>
              <a:buFontTx/>
              <a:buNone/>
            </a:pPr>
            <a:endParaRPr lang="zh-CN" altLang="en-US" sz="1800" b="0">
              <a:latin typeface="Times New Roman" charset="0"/>
            </a:endParaRPr>
          </a:p>
        </p:txBody>
      </p:sp>
      <p:sp>
        <p:nvSpPr>
          <p:cNvPr id="2" name="日期占位符 1"/>
          <p:cNvSpPr>
            <a:spLocks noGrp="1"/>
          </p:cNvSpPr>
          <p:nvPr>
            <p:ph type="dt" sz="half" idx="10"/>
          </p:nvPr>
        </p:nvSpPr>
        <p:spPr/>
        <p:txBody>
          <a:bodyPr/>
          <a:lstStyle/>
          <a:p>
            <a:fld id="{2A3243B0-196E-0849-A6F7-0F567425ED25}"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10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7623"/>
                                        </p:tgtEl>
                                        <p:attrNameLst>
                                          <p:attrName>style.visibility</p:attrName>
                                        </p:attrNameLst>
                                      </p:cBhvr>
                                      <p:to>
                                        <p:strVal val="visible"/>
                                      </p:to>
                                    </p:set>
                                    <p:animEffect transition="in" filter="wipe(left)">
                                      <p:cBhvr>
                                        <p:cTn id="7" dur="500"/>
                                        <p:tgtEl>
                                          <p:spTgt spid="367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2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84213" y="188913"/>
            <a:ext cx="7797800" cy="503237"/>
          </a:xfrm>
        </p:spPr>
        <p:txBody>
          <a:bodyPr>
            <a:normAutofit fontScale="90000"/>
          </a:bodyPr>
          <a:lstStyle/>
          <a:p>
            <a:r>
              <a:rPr lang="zh-CN" altLang="en-US" sz="4000"/>
              <a:t>函数定义（</a:t>
            </a:r>
            <a:r>
              <a:rPr lang="en-US" altLang="zh-CN" sz="4000"/>
              <a:t>definition</a:t>
            </a:r>
            <a:r>
              <a:rPr lang="zh-CN" altLang="en-US" sz="4000"/>
              <a:t>）</a:t>
            </a:r>
            <a:endParaRPr lang="en-US" altLang="zh-CN" sz="4000"/>
          </a:p>
        </p:txBody>
      </p:sp>
      <p:sp>
        <p:nvSpPr>
          <p:cNvPr id="156675" name="Rectangle 3"/>
          <p:cNvSpPr>
            <a:spLocks noGrp="1" noChangeArrowheads="1"/>
          </p:cNvSpPr>
          <p:nvPr>
            <p:ph idx="1"/>
          </p:nvPr>
        </p:nvSpPr>
        <p:spPr>
          <a:xfrm>
            <a:off x="250825" y="836613"/>
            <a:ext cx="8497888" cy="5545137"/>
          </a:xfrm>
        </p:spPr>
        <p:txBody>
          <a:bodyPr>
            <a:normAutofit lnSpcReduction="10000"/>
          </a:bodyPr>
          <a:lstStyle/>
          <a:p>
            <a:r>
              <a:rPr lang="zh-CN" altLang="en-US" sz="2400" dirty="0">
                <a:ea typeface="宋体" charset="0"/>
              </a:rPr>
              <a:t>如果</a:t>
            </a:r>
            <a:r>
              <a:rPr lang="zh-CN" altLang="en-US" sz="2400" dirty="0">
                <a:solidFill>
                  <a:schemeClr val="hlink"/>
                </a:solidFill>
                <a:ea typeface="宋体" charset="0"/>
              </a:rPr>
              <a:t>没有参数</a:t>
            </a:r>
            <a:r>
              <a:rPr lang="zh-CN" altLang="en-US" sz="2400" dirty="0" smtClean="0">
                <a:ea typeface="宋体" charset="0"/>
              </a:rPr>
              <a:t>，可以用</a:t>
            </a:r>
            <a:r>
              <a:rPr lang="en-US" altLang="zh-CN" sz="2400" dirty="0">
                <a:solidFill>
                  <a:schemeClr val="hlink"/>
                </a:solidFill>
                <a:latin typeface="Courier New" charset="0"/>
                <a:ea typeface="宋体" charset="0"/>
              </a:rPr>
              <a:t>void</a:t>
            </a:r>
            <a:r>
              <a:rPr lang="zh-CN" altLang="en-US" sz="2400" dirty="0">
                <a:latin typeface="Courier New" charset="0"/>
                <a:ea typeface="宋体" charset="0"/>
              </a:rPr>
              <a:t>注明</a:t>
            </a:r>
          </a:p>
          <a:p>
            <a:pPr>
              <a:buFont typeface="Monotype Sorts" charset="2"/>
              <a:buNone/>
            </a:pPr>
            <a:r>
              <a:rPr lang="zh-CN" altLang="en-US" sz="2400" dirty="0">
                <a:latin typeface="Courier New" charset="0"/>
                <a:ea typeface="宋体" charset="0"/>
              </a:rPr>
              <a:t>其形如：</a:t>
            </a:r>
          </a:p>
          <a:p>
            <a:pPr>
              <a:buFont typeface="Monotype Sorts" charset="2"/>
              <a:buNone/>
            </a:pPr>
            <a:endParaRPr lang="zh-CN" altLang="en-US" sz="2400" dirty="0">
              <a:latin typeface="Courier New" charset="0"/>
              <a:ea typeface="宋体" charset="0"/>
            </a:endParaRPr>
          </a:p>
          <a:p>
            <a:pPr>
              <a:buFont typeface="Monotype Sorts" charset="2"/>
              <a:buNone/>
            </a:pPr>
            <a:endParaRPr lang="zh-CN" altLang="en-US" sz="2400" dirty="0">
              <a:latin typeface="Courier New" charset="0"/>
              <a:ea typeface="宋体" charset="0"/>
            </a:endParaRPr>
          </a:p>
          <a:p>
            <a:pPr>
              <a:buFont typeface="Monotype Sorts" charset="2"/>
              <a:buNone/>
            </a:pPr>
            <a:endParaRPr lang="zh-CN" altLang="en-US" sz="2400" dirty="0">
              <a:ea typeface="宋体" charset="0"/>
            </a:endParaRPr>
          </a:p>
          <a:p>
            <a:pPr>
              <a:buFont typeface="Monotype Sorts" charset="2"/>
              <a:buNone/>
            </a:pPr>
            <a:r>
              <a:rPr lang="zh-CN" altLang="en-US" sz="2400" dirty="0">
                <a:ea typeface="宋体" charset="0"/>
              </a:rPr>
              <a:t>如果</a:t>
            </a:r>
            <a:r>
              <a:rPr lang="zh-CN" altLang="en-US" sz="2400" dirty="0">
                <a:solidFill>
                  <a:schemeClr val="hlink"/>
                </a:solidFill>
                <a:ea typeface="宋体" charset="0"/>
              </a:rPr>
              <a:t>不需要返回值</a:t>
            </a:r>
            <a:r>
              <a:rPr lang="zh-CN" altLang="en-US" sz="2400" dirty="0">
                <a:ea typeface="宋体" charset="0"/>
              </a:rPr>
              <a:t>，则应该用</a:t>
            </a:r>
            <a:r>
              <a:rPr lang="en-US" altLang="zh-CN" sz="2400" dirty="0">
                <a:solidFill>
                  <a:schemeClr val="hlink"/>
                </a:solidFill>
                <a:latin typeface="Courier New" charset="0"/>
                <a:ea typeface="宋体" charset="0"/>
              </a:rPr>
              <a:t>void</a:t>
            </a:r>
            <a:r>
              <a:rPr lang="zh-CN" altLang="en-US" sz="2400" dirty="0">
                <a:ea typeface="宋体" charset="0"/>
              </a:rPr>
              <a:t>定义返回值类型</a:t>
            </a:r>
          </a:p>
          <a:p>
            <a:pPr>
              <a:buFont typeface="Monotype Sorts" charset="2"/>
              <a:buNone/>
            </a:pPr>
            <a:r>
              <a:rPr lang="zh-CN" altLang="en-US" sz="2400" dirty="0">
                <a:ea typeface="宋体" charset="0"/>
              </a:rPr>
              <a:t>其形如：</a:t>
            </a:r>
          </a:p>
          <a:p>
            <a:pPr>
              <a:buFont typeface="Monotype Sorts" charset="2"/>
              <a:buNone/>
            </a:pPr>
            <a:endParaRPr lang="zh-CN" altLang="en-US" sz="2400" dirty="0">
              <a:ea typeface="宋体" charset="0"/>
            </a:endParaRPr>
          </a:p>
          <a:p>
            <a:pPr>
              <a:buFont typeface="Monotype Sorts" charset="2"/>
              <a:buNone/>
            </a:pPr>
            <a:endParaRPr lang="zh-CN" altLang="en-US" sz="2400" dirty="0">
              <a:ea typeface="宋体" charset="0"/>
            </a:endParaRPr>
          </a:p>
          <a:p>
            <a:pPr>
              <a:buFont typeface="Monotype Sorts" charset="2"/>
              <a:buNone/>
            </a:pPr>
            <a:endParaRPr lang="zh-CN" altLang="en-US" sz="2400" dirty="0">
              <a:ea typeface="宋体" charset="0"/>
            </a:endParaRPr>
          </a:p>
          <a:p>
            <a:r>
              <a:rPr lang="zh-CN" altLang="en-US" sz="2400" dirty="0">
                <a:ea typeface="宋体" charset="0"/>
              </a:rPr>
              <a:t>函数内部可以定义只能由该函数自己使用的变量，称</a:t>
            </a:r>
            <a:r>
              <a:rPr lang="zh-CN" altLang="en-US" sz="2400" b="1" dirty="0">
                <a:solidFill>
                  <a:srgbClr val="00B0F0"/>
                </a:solidFill>
                <a:ea typeface="宋体" charset="0"/>
              </a:rPr>
              <a:t>内部变量</a:t>
            </a:r>
            <a:r>
              <a:rPr lang="zh-CN" altLang="en-US" sz="2400" dirty="0">
                <a:ea typeface="宋体" charset="0"/>
              </a:rPr>
              <a:t>。    </a:t>
            </a:r>
          </a:p>
          <a:p>
            <a:pPr lvl="1"/>
            <a:r>
              <a:rPr lang="zh-CN" altLang="en-US" sz="2000" dirty="0">
                <a:ea typeface="宋体" charset="0"/>
              </a:rPr>
              <a:t>参数表里的变量也是</a:t>
            </a:r>
            <a:r>
              <a:rPr lang="zh-CN" altLang="en-US" sz="2000" b="1" dirty="0">
                <a:solidFill>
                  <a:srgbClr val="00B0F0"/>
                </a:solidFill>
                <a:ea typeface="宋体" charset="0"/>
              </a:rPr>
              <a:t>内部变量</a:t>
            </a:r>
          </a:p>
        </p:txBody>
      </p:sp>
      <p:sp>
        <p:nvSpPr>
          <p:cNvPr id="156677" name="Rectangle 5"/>
          <p:cNvSpPr>
            <a:spLocks noChangeArrowheads="1"/>
          </p:cNvSpPr>
          <p:nvPr/>
        </p:nvSpPr>
        <p:spPr bwMode="auto">
          <a:xfrm>
            <a:off x="1619250" y="1268413"/>
            <a:ext cx="2736850" cy="1296987"/>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nSpc>
                <a:spcPct val="100000"/>
              </a:lnSpc>
              <a:spcBef>
                <a:spcPct val="0"/>
              </a:spcBef>
              <a:buClrTx/>
              <a:buSzTx/>
              <a:buFontTx/>
              <a:buNone/>
            </a:pPr>
            <a:r>
              <a:rPr lang="en-US" altLang="zh-CN">
                <a:latin typeface="Times New Roman" charset="0"/>
              </a:rPr>
              <a:t>int Func(void)</a:t>
            </a:r>
          </a:p>
          <a:p>
            <a:pPr>
              <a:lnSpc>
                <a:spcPct val="100000"/>
              </a:lnSpc>
              <a:spcBef>
                <a:spcPct val="0"/>
              </a:spcBef>
              <a:buClrTx/>
              <a:buSzTx/>
              <a:buFontTx/>
              <a:buNone/>
            </a:pPr>
            <a:r>
              <a:rPr lang="en-US" altLang="zh-CN">
                <a:latin typeface="Times New Roman" charset="0"/>
              </a:rPr>
              <a:t>{</a:t>
            </a:r>
          </a:p>
          <a:p>
            <a:pPr>
              <a:lnSpc>
                <a:spcPct val="100000"/>
              </a:lnSpc>
              <a:spcBef>
                <a:spcPct val="0"/>
              </a:spcBef>
              <a:buClrTx/>
              <a:buSzTx/>
              <a:buFontTx/>
              <a:buNone/>
            </a:pPr>
            <a:r>
              <a:rPr lang="en-US" altLang="zh-CN">
                <a:latin typeface="Times New Roman" charset="0"/>
              </a:rPr>
              <a:t>     …</a:t>
            </a:r>
            <a:endParaRPr lang="zh-CN" altLang="en-US">
              <a:latin typeface="Times New Roman" charset="0"/>
            </a:endParaRPr>
          </a:p>
          <a:p>
            <a:pPr>
              <a:lnSpc>
                <a:spcPct val="100000"/>
              </a:lnSpc>
              <a:spcBef>
                <a:spcPct val="0"/>
              </a:spcBef>
              <a:buClrTx/>
              <a:buSzTx/>
              <a:buFontTx/>
              <a:buNone/>
            </a:pPr>
            <a:r>
              <a:rPr lang="en-US" altLang="zh-CN">
                <a:latin typeface="Times New Roman" charset="0"/>
              </a:rPr>
              <a:t>  }</a:t>
            </a:r>
            <a:endParaRPr lang="zh-CN" altLang="en-US" sz="2400" b="0">
              <a:latin typeface="Times New Roman" charset="0"/>
            </a:endParaRPr>
          </a:p>
        </p:txBody>
      </p:sp>
      <p:sp>
        <p:nvSpPr>
          <p:cNvPr id="156679" name="Rectangle 7"/>
          <p:cNvSpPr>
            <a:spLocks noChangeArrowheads="1"/>
          </p:cNvSpPr>
          <p:nvPr/>
        </p:nvSpPr>
        <p:spPr bwMode="auto">
          <a:xfrm>
            <a:off x="1547813" y="3716338"/>
            <a:ext cx="2881312" cy="129540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nSpc>
                <a:spcPct val="100000"/>
              </a:lnSpc>
              <a:spcBef>
                <a:spcPct val="0"/>
              </a:spcBef>
              <a:buClrTx/>
              <a:buSzTx/>
              <a:buFontTx/>
              <a:buNone/>
            </a:pPr>
            <a:r>
              <a:rPr lang="en-US" altLang="zh-CN">
                <a:latin typeface="Times New Roman" charset="0"/>
              </a:rPr>
              <a:t>void Func(int i, float f)</a:t>
            </a:r>
          </a:p>
          <a:p>
            <a:pPr>
              <a:lnSpc>
                <a:spcPct val="100000"/>
              </a:lnSpc>
              <a:spcBef>
                <a:spcPct val="0"/>
              </a:spcBef>
              <a:buClrTx/>
              <a:buSzTx/>
              <a:buFontTx/>
              <a:buNone/>
            </a:pPr>
            <a:r>
              <a:rPr lang="en-US" altLang="zh-CN">
                <a:latin typeface="Times New Roman" charset="0"/>
              </a:rPr>
              <a:t>{</a:t>
            </a:r>
          </a:p>
          <a:p>
            <a:pPr>
              <a:lnSpc>
                <a:spcPct val="100000"/>
              </a:lnSpc>
              <a:spcBef>
                <a:spcPct val="0"/>
              </a:spcBef>
              <a:buClrTx/>
              <a:buSzTx/>
              <a:buFontTx/>
              <a:buNone/>
            </a:pPr>
            <a:r>
              <a:rPr lang="en-US" altLang="zh-CN">
                <a:latin typeface="Times New Roman" charset="0"/>
              </a:rPr>
              <a:t>     …</a:t>
            </a:r>
            <a:endParaRPr lang="zh-CN" altLang="en-US">
              <a:latin typeface="Times New Roman" charset="0"/>
            </a:endParaRPr>
          </a:p>
          <a:p>
            <a:pPr>
              <a:lnSpc>
                <a:spcPct val="100000"/>
              </a:lnSpc>
              <a:spcBef>
                <a:spcPct val="0"/>
              </a:spcBef>
              <a:buClrTx/>
              <a:buSzTx/>
              <a:buFontTx/>
              <a:buNone/>
            </a:pPr>
            <a:r>
              <a:rPr lang="en-US" altLang="zh-CN">
                <a:latin typeface="Times New Roman" charset="0"/>
              </a:rPr>
              <a:t>  }</a:t>
            </a:r>
            <a:endParaRPr lang="zh-CN" altLang="en-US" sz="2400" b="0">
              <a:latin typeface="Times New Roman" charset="0"/>
            </a:endParaRPr>
          </a:p>
        </p:txBody>
      </p:sp>
      <p:sp>
        <p:nvSpPr>
          <p:cNvPr id="2" name="日期占位符 1"/>
          <p:cNvSpPr>
            <a:spLocks noGrp="1"/>
          </p:cNvSpPr>
          <p:nvPr>
            <p:ph type="dt" sz="half" idx="10"/>
          </p:nvPr>
        </p:nvSpPr>
        <p:spPr/>
        <p:txBody>
          <a:bodyPr/>
          <a:lstStyle/>
          <a:p>
            <a:fld id="{BAC2DE24-C143-AF41-8387-439371A432CD}"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11</a:t>
            </a:fld>
            <a:endParaRPr lang="en-US" dirty="0"/>
          </a:p>
        </p:txBody>
      </p:sp>
      <p:sp>
        <p:nvSpPr>
          <p:cNvPr id="8" name="Rectangle 5"/>
          <p:cNvSpPr>
            <a:spLocks noChangeArrowheads="1"/>
          </p:cNvSpPr>
          <p:nvPr/>
        </p:nvSpPr>
        <p:spPr bwMode="auto">
          <a:xfrm>
            <a:off x="4750785" y="1245086"/>
            <a:ext cx="2736850" cy="1296987"/>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nSpc>
                <a:spcPct val="100000"/>
              </a:lnSpc>
              <a:spcBef>
                <a:spcPct val="0"/>
              </a:spcBef>
              <a:buClrTx/>
              <a:buSzTx/>
              <a:buFontTx/>
              <a:buNone/>
            </a:pPr>
            <a:r>
              <a:rPr lang="en-US" altLang="zh-CN" dirty="0" err="1">
                <a:latin typeface="Times New Roman" charset="0"/>
              </a:rPr>
              <a:t>int</a:t>
            </a:r>
            <a:r>
              <a:rPr lang="en-US" altLang="zh-CN" dirty="0">
                <a:latin typeface="Times New Roman" charset="0"/>
              </a:rPr>
              <a:t> </a:t>
            </a:r>
            <a:r>
              <a:rPr lang="en-US" altLang="zh-CN" dirty="0" err="1" smtClean="0">
                <a:latin typeface="Times New Roman" charset="0"/>
              </a:rPr>
              <a:t>Func</a:t>
            </a:r>
            <a:r>
              <a:rPr lang="en-US" altLang="zh-CN" dirty="0" smtClean="0">
                <a:latin typeface="Times New Roman" charset="0"/>
              </a:rPr>
              <a:t>()</a:t>
            </a:r>
            <a:endParaRPr lang="en-US" altLang="zh-CN" dirty="0">
              <a:latin typeface="Times New Roman" charset="0"/>
            </a:endParaRPr>
          </a:p>
          <a:p>
            <a:pPr>
              <a:lnSpc>
                <a:spcPct val="100000"/>
              </a:lnSpc>
              <a:spcBef>
                <a:spcPct val="0"/>
              </a:spcBef>
              <a:buClrTx/>
              <a:buSzTx/>
              <a:buFontTx/>
              <a:buNone/>
            </a:pPr>
            <a:r>
              <a:rPr lang="en-US" altLang="zh-CN" dirty="0">
                <a:latin typeface="Times New Roman" charset="0"/>
              </a:rPr>
              <a:t>{</a:t>
            </a:r>
          </a:p>
          <a:p>
            <a:pPr>
              <a:lnSpc>
                <a:spcPct val="100000"/>
              </a:lnSpc>
              <a:spcBef>
                <a:spcPct val="0"/>
              </a:spcBef>
              <a:buClrTx/>
              <a:buSzTx/>
              <a:buFontTx/>
              <a:buNone/>
            </a:pPr>
            <a:r>
              <a:rPr lang="en-US" altLang="zh-CN" dirty="0">
                <a:latin typeface="Times New Roman" charset="0"/>
              </a:rPr>
              <a:t>     …</a:t>
            </a:r>
            <a:endParaRPr lang="zh-CN" altLang="en-US" dirty="0">
              <a:latin typeface="Times New Roman" charset="0"/>
            </a:endParaRPr>
          </a:p>
          <a:p>
            <a:pPr>
              <a:lnSpc>
                <a:spcPct val="100000"/>
              </a:lnSpc>
              <a:spcBef>
                <a:spcPct val="0"/>
              </a:spcBef>
              <a:buClrTx/>
              <a:buSzTx/>
              <a:buFontTx/>
              <a:buNone/>
            </a:pPr>
            <a:r>
              <a:rPr lang="en-US" altLang="zh-CN" dirty="0">
                <a:latin typeface="Times New Roman" charset="0"/>
              </a:rPr>
              <a:t>  }</a:t>
            </a:r>
            <a:endParaRPr lang="zh-CN" altLang="en-US" sz="2400" b="0" dirty="0">
              <a:latin typeface="Times New Roman"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685800" y="484632"/>
            <a:ext cx="7772400" cy="578993"/>
          </a:xfrm>
        </p:spPr>
        <p:txBody>
          <a:bodyPr>
            <a:normAutofit fontScale="90000"/>
          </a:bodyPr>
          <a:lstStyle/>
          <a:p>
            <a:pPr>
              <a:defRPr/>
            </a:pPr>
            <a:r>
              <a:rPr lang="zh-CN" altLang="en-US" smtClean="0"/>
              <a:t>函数参数</a:t>
            </a:r>
          </a:p>
        </p:txBody>
      </p:sp>
      <p:sp>
        <p:nvSpPr>
          <p:cNvPr id="330755" name="Rectangle 3"/>
          <p:cNvSpPr>
            <a:spLocks noGrp="1" noChangeArrowheads="1"/>
          </p:cNvSpPr>
          <p:nvPr>
            <p:ph idx="1"/>
          </p:nvPr>
        </p:nvSpPr>
        <p:spPr>
          <a:xfrm>
            <a:off x="395288" y="1196975"/>
            <a:ext cx="8424862" cy="3095625"/>
          </a:xfrm>
        </p:spPr>
        <p:txBody>
          <a:bodyPr/>
          <a:lstStyle/>
          <a:p>
            <a:pPr>
              <a:lnSpc>
                <a:spcPct val="110000"/>
              </a:lnSpc>
            </a:pPr>
            <a:r>
              <a:rPr lang="zh-CN" altLang="en-US" sz="3200">
                <a:ea typeface="宋体" charset="0"/>
              </a:rPr>
              <a:t>函数参数</a:t>
            </a:r>
            <a:r>
              <a:rPr lang="en-US" altLang="zh-CN" sz="3200">
                <a:ea typeface="宋体" charset="0"/>
              </a:rPr>
              <a:t>:</a:t>
            </a:r>
          </a:p>
          <a:p>
            <a:pPr lvl="1">
              <a:lnSpc>
                <a:spcPct val="110000"/>
              </a:lnSpc>
            </a:pPr>
            <a:r>
              <a:rPr lang="zh-CN" altLang="en-US" sz="2800">
                <a:ea typeface="宋体" charset="0"/>
              </a:rPr>
              <a:t>形参</a:t>
            </a:r>
            <a:r>
              <a:rPr lang="en-US" altLang="zh-CN" sz="2800">
                <a:ea typeface="宋体" charset="0"/>
              </a:rPr>
              <a:t>( </a:t>
            </a:r>
            <a:r>
              <a:rPr lang="zh-CN" altLang="en-US" sz="2800">
                <a:ea typeface="宋体" charset="0"/>
              </a:rPr>
              <a:t>形式参数 </a:t>
            </a:r>
            <a:r>
              <a:rPr lang="en-US" altLang="zh-CN" sz="2800">
                <a:ea typeface="宋体" charset="0"/>
              </a:rPr>
              <a:t>):</a:t>
            </a:r>
          </a:p>
          <a:p>
            <a:pPr lvl="2">
              <a:lnSpc>
                <a:spcPct val="110000"/>
              </a:lnSpc>
            </a:pPr>
            <a:r>
              <a:rPr lang="zh-CN" altLang="en-US" sz="2400">
                <a:solidFill>
                  <a:srgbClr val="0033CC"/>
                </a:solidFill>
                <a:ea typeface="宋体" charset="0"/>
              </a:rPr>
              <a:t>在定义函数时，定义函数名后面括号中的变量名</a:t>
            </a:r>
            <a:endParaRPr lang="en-US" altLang="zh-CN" sz="2400">
              <a:solidFill>
                <a:srgbClr val="0033CC"/>
              </a:solidFill>
              <a:ea typeface="宋体" charset="0"/>
            </a:endParaRPr>
          </a:p>
          <a:p>
            <a:pPr lvl="1">
              <a:lnSpc>
                <a:spcPct val="110000"/>
              </a:lnSpc>
            </a:pPr>
            <a:r>
              <a:rPr lang="zh-CN" altLang="en-US" sz="2800">
                <a:ea typeface="宋体" charset="0"/>
              </a:rPr>
              <a:t>实参</a:t>
            </a:r>
            <a:r>
              <a:rPr lang="en-US" altLang="zh-CN" sz="2800">
                <a:ea typeface="宋体" charset="0"/>
              </a:rPr>
              <a:t>( </a:t>
            </a:r>
            <a:r>
              <a:rPr lang="zh-CN" altLang="en-US" sz="2800">
                <a:ea typeface="宋体" charset="0"/>
              </a:rPr>
              <a:t>实际参数 </a:t>
            </a:r>
            <a:r>
              <a:rPr lang="en-US" altLang="zh-CN" sz="2800">
                <a:ea typeface="宋体" charset="0"/>
              </a:rPr>
              <a:t>):</a:t>
            </a:r>
          </a:p>
          <a:p>
            <a:pPr lvl="2">
              <a:lnSpc>
                <a:spcPct val="110000"/>
              </a:lnSpc>
            </a:pPr>
            <a:r>
              <a:rPr lang="zh-CN" altLang="en-US" sz="2400">
                <a:solidFill>
                  <a:srgbClr val="0033CC"/>
                </a:solidFill>
                <a:ea typeface="宋体" charset="0"/>
              </a:rPr>
              <a:t>在主调函数中调用一个函数，调用函数名后面括号中的参数</a:t>
            </a:r>
            <a:r>
              <a:rPr lang="en-US" altLang="zh-CN" sz="2400">
                <a:solidFill>
                  <a:srgbClr val="0033CC"/>
                </a:solidFill>
                <a:ea typeface="宋体" charset="0"/>
              </a:rPr>
              <a:t>(</a:t>
            </a:r>
            <a:r>
              <a:rPr lang="zh-CN" altLang="en-US" sz="2400">
                <a:solidFill>
                  <a:srgbClr val="0033CC"/>
                </a:solidFill>
                <a:ea typeface="宋体" charset="0"/>
              </a:rPr>
              <a:t>或表达式</a:t>
            </a:r>
            <a:r>
              <a:rPr lang="en-US" altLang="zh-CN" sz="2400">
                <a:solidFill>
                  <a:srgbClr val="0033CC"/>
                </a:solidFill>
                <a:ea typeface="宋体" charset="0"/>
              </a:rPr>
              <a:t>)</a:t>
            </a:r>
            <a:endParaRPr lang="zh-CN" altLang="en-US" sz="1800">
              <a:ea typeface="宋体" charset="0"/>
            </a:endParaRPr>
          </a:p>
        </p:txBody>
      </p:sp>
      <p:grpSp>
        <p:nvGrpSpPr>
          <p:cNvPr id="20484" name="Group 4"/>
          <p:cNvGrpSpPr>
            <a:grpSpLocks/>
          </p:cNvGrpSpPr>
          <p:nvPr/>
        </p:nvGrpSpPr>
        <p:grpSpPr bwMode="auto">
          <a:xfrm>
            <a:off x="1042988" y="4043363"/>
            <a:ext cx="6659562" cy="2814637"/>
            <a:chOff x="1543" y="614"/>
            <a:chExt cx="4195" cy="1773"/>
          </a:xfrm>
        </p:grpSpPr>
        <p:sp>
          <p:nvSpPr>
            <p:cNvPr id="330757" name="Text Box 5"/>
            <p:cNvSpPr txBox="1">
              <a:spLocks noChangeArrowheads="1"/>
            </p:cNvSpPr>
            <p:nvPr/>
          </p:nvSpPr>
          <p:spPr bwMode="auto">
            <a:xfrm>
              <a:off x="3720" y="886"/>
              <a:ext cx="1905" cy="1138"/>
            </a:xfrm>
            <a:prstGeom prst="rect">
              <a:avLst/>
            </a:prstGeom>
            <a:solidFill>
              <a:srgbClr val="FFFFFF"/>
            </a:solidFill>
            <a:ln w="9525">
              <a:solidFill>
                <a:srgbClr val="000000"/>
              </a:solidFill>
              <a:miter lim="800000"/>
              <a:headEnd/>
              <a:tailEnd/>
            </a:ln>
          </p:spPr>
          <p:txBody>
            <a:bodyPr/>
            <a:lstStyle/>
            <a:p>
              <a:pPr>
                <a:lnSpc>
                  <a:spcPct val="100000"/>
                </a:lnSpc>
                <a:spcBef>
                  <a:spcPct val="0"/>
                </a:spcBef>
                <a:buClrTx/>
                <a:buSzTx/>
                <a:buFontTx/>
                <a:buNone/>
                <a:defRPr/>
              </a:pPr>
              <a:r>
                <a:rPr lang="fr-FR" altLang="zh-CN" sz="1400" b="0">
                  <a:latin typeface="Courier New" pitchFamily="49" charset="0"/>
                  <a:ea typeface="宋体" pitchFamily="2" charset="-122"/>
                </a:rPr>
                <a:t>int Average(int x, int y)</a:t>
              </a:r>
            </a:p>
            <a:p>
              <a:pPr>
                <a:lnSpc>
                  <a:spcPct val="100000"/>
                </a:lnSpc>
                <a:spcBef>
                  <a:spcPct val="0"/>
                </a:spcBef>
                <a:buClrTx/>
                <a:buSzTx/>
                <a:buFontTx/>
                <a:buNone/>
                <a:defRPr/>
              </a:pPr>
              <a:r>
                <a:rPr lang="en-US" altLang="zh-CN" sz="1400" b="0">
                  <a:latin typeface="Courier New" pitchFamily="49" charset="0"/>
                  <a:ea typeface="宋体" pitchFamily="2" charset="-122"/>
                </a:rPr>
                <a:t>{</a:t>
              </a:r>
            </a:p>
            <a:p>
              <a:pPr>
                <a:lnSpc>
                  <a:spcPct val="100000"/>
                </a:lnSpc>
                <a:spcBef>
                  <a:spcPct val="0"/>
                </a:spcBef>
                <a:buClrTx/>
                <a:buSzTx/>
                <a:buFontTx/>
                <a:buNone/>
                <a:defRPr/>
              </a:pPr>
              <a:r>
                <a:rPr lang="en-US" altLang="zh-CN" sz="1400" b="0">
                  <a:latin typeface="Courier New" pitchFamily="49" charset="0"/>
                  <a:ea typeface="宋体" pitchFamily="2" charset="-122"/>
                </a:rPr>
                <a:t>    int result;</a:t>
              </a:r>
            </a:p>
            <a:p>
              <a:pPr>
                <a:lnSpc>
                  <a:spcPct val="100000"/>
                </a:lnSpc>
                <a:spcBef>
                  <a:spcPct val="0"/>
                </a:spcBef>
                <a:buClrTx/>
                <a:buSzTx/>
                <a:buFontTx/>
                <a:buNone/>
                <a:defRPr/>
              </a:pPr>
              <a:endParaRPr lang="en-US" altLang="zh-CN" sz="1400" b="0">
                <a:latin typeface="Courier New" pitchFamily="49" charset="0"/>
                <a:ea typeface="宋体" pitchFamily="2" charset="-122"/>
              </a:endParaRPr>
            </a:p>
            <a:p>
              <a:pPr>
                <a:lnSpc>
                  <a:spcPct val="100000"/>
                </a:lnSpc>
                <a:spcBef>
                  <a:spcPct val="0"/>
                </a:spcBef>
                <a:buClrTx/>
                <a:buSzTx/>
                <a:buFontTx/>
                <a:buNone/>
                <a:defRPr/>
              </a:pPr>
              <a:r>
                <a:rPr lang="en-US" altLang="zh-CN" sz="1400" b="0">
                  <a:latin typeface="Courier New" pitchFamily="49" charset="0"/>
                  <a:ea typeface="宋体" pitchFamily="2" charset="-122"/>
                </a:rPr>
                <a:t>    result = (x + y) / 2;</a:t>
              </a:r>
            </a:p>
            <a:p>
              <a:pPr>
                <a:lnSpc>
                  <a:spcPct val="100000"/>
                </a:lnSpc>
                <a:spcBef>
                  <a:spcPct val="0"/>
                </a:spcBef>
                <a:buClrTx/>
                <a:buSzTx/>
                <a:buFontTx/>
                <a:buNone/>
                <a:defRPr/>
              </a:pPr>
              <a:endParaRPr lang="en-US" altLang="zh-CN" sz="1400" b="0">
                <a:latin typeface="Courier New" pitchFamily="49" charset="0"/>
                <a:ea typeface="宋体" pitchFamily="2" charset="-122"/>
              </a:endParaRPr>
            </a:p>
            <a:p>
              <a:pPr>
                <a:lnSpc>
                  <a:spcPct val="100000"/>
                </a:lnSpc>
                <a:spcBef>
                  <a:spcPct val="0"/>
                </a:spcBef>
                <a:buClrTx/>
                <a:buSzTx/>
                <a:buFontTx/>
                <a:buNone/>
                <a:defRPr/>
              </a:pPr>
              <a:r>
                <a:rPr lang="en-US" altLang="zh-CN" sz="1400" b="0">
                  <a:latin typeface="Courier New" pitchFamily="49" charset="0"/>
                  <a:ea typeface="宋体" pitchFamily="2" charset="-122"/>
                </a:rPr>
                <a:t>    return result;</a:t>
              </a:r>
            </a:p>
            <a:p>
              <a:pPr>
                <a:lnSpc>
                  <a:spcPct val="100000"/>
                </a:lnSpc>
                <a:spcBef>
                  <a:spcPct val="0"/>
                </a:spcBef>
                <a:buClrTx/>
                <a:buSzTx/>
                <a:buFontTx/>
                <a:buNone/>
                <a:defRPr/>
              </a:pPr>
              <a:r>
                <a:rPr lang="en-US" altLang="zh-CN" sz="1400" b="0">
                  <a:latin typeface="Courier New" pitchFamily="49" charset="0"/>
                  <a:ea typeface="宋体" pitchFamily="2" charset="-122"/>
                </a:rPr>
                <a:t>}</a:t>
              </a:r>
              <a:endParaRPr lang="en-US" altLang="zh-CN" sz="1400" b="0">
                <a:effectLst>
                  <a:outerShdw blurRad="38100" dist="38100" dir="2700000" algn="tl">
                    <a:srgbClr val="C0C0C0"/>
                  </a:outerShdw>
                </a:effectLst>
                <a:latin typeface="Times New Roman" pitchFamily="18" charset="0"/>
                <a:ea typeface="宋体" pitchFamily="2" charset="-122"/>
              </a:endParaRPr>
            </a:p>
          </p:txBody>
        </p:sp>
        <p:sp>
          <p:nvSpPr>
            <p:cNvPr id="330758" name="Text Box 6"/>
            <p:cNvSpPr txBox="1">
              <a:spLocks noChangeArrowheads="1"/>
            </p:cNvSpPr>
            <p:nvPr/>
          </p:nvSpPr>
          <p:spPr bwMode="auto">
            <a:xfrm>
              <a:off x="1548" y="886"/>
              <a:ext cx="1926" cy="1497"/>
            </a:xfrm>
            <a:prstGeom prst="rect">
              <a:avLst/>
            </a:prstGeom>
            <a:solidFill>
              <a:srgbClr val="FFFFFF"/>
            </a:solidFill>
            <a:ln w="9525">
              <a:solidFill>
                <a:srgbClr val="000000"/>
              </a:solidFill>
              <a:miter lim="800000"/>
              <a:headEnd/>
              <a:tailEnd/>
            </a:ln>
          </p:spPr>
          <p:txBody>
            <a:bodyPr/>
            <a:lstStyle/>
            <a:p>
              <a:pPr>
                <a:lnSpc>
                  <a:spcPct val="100000"/>
                </a:lnSpc>
                <a:spcBef>
                  <a:spcPct val="0"/>
                </a:spcBef>
                <a:buClrTx/>
                <a:buSzTx/>
                <a:buFontTx/>
                <a:buNone/>
                <a:defRPr/>
              </a:pPr>
              <a:r>
                <a:rPr lang="fr-FR" altLang="zh-CN" sz="1400" b="0">
                  <a:latin typeface="Courier New" pitchFamily="49" charset="0"/>
                  <a:ea typeface="宋体" pitchFamily="2" charset="-122"/>
                </a:rPr>
                <a:t>main()</a:t>
              </a:r>
            </a:p>
            <a:p>
              <a:pPr>
                <a:lnSpc>
                  <a:spcPct val="100000"/>
                </a:lnSpc>
                <a:spcBef>
                  <a:spcPct val="0"/>
                </a:spcBef>
                <a:buClrTx/>
                <a:buSzTx/>
                <a:buFontTx/>
                <a:buNone/>
                <a:defRPr/>
              </a:pPr>
              <a:r>
                <a:rPr lang="fr-FR" altLang="zh-CN" sz="1400" b="0">
                  <a:latin typeface="Courier New" pitchFamily="49" charset="0"/>
                  <a:ea typeface="宋体" pitchFamily="2" charset="-122"/>
                </a:rPr>
                <a:t>{</a:t>
              </a:r>
            </a:p>
            <a:p>
              <a:pPr>
                <a:lnSpc>
                  <a:spcPct val="100000"/>
                </a:lnSpc>
                <a:spcBef>
                  <a:spcPct val="0"/>
                </a:spcBef>
                <a:buClrTx/>
                <a:buSzTx/>
                <a:buFontTx/>
                <a:buNone/>
                <a:defRPr/>
              </a:pPr>
              <a:r>
                <a:rPr lang="fr-FR" altLang="zh-CN" sz="1400" b="0">
                  <a:latin typeface="Courier New" pitchFamily="49" charset="0"/>
                  <a:ea typeface="宋体" pitchFamily="2" charset="-122"/>
                </a:rPr>
                <a:t>    int a = 12;</a:t>
              </a:r>
            </a:p>
            <a:p>
              <a:pPr>
                <a:lnSpc>
                  <a:spcPct val="100000"/>
                </a:lnSpc>
                <a:spcBef>
                  <a:spcPct val="0"/>
                </a:spcBef>
                <a:buClrTx/>
                <a:buSzTx/>
                <a:buFontTx/>
                <a:buNone/>
                <a:defRPr/>
              </a:pPr>
              <a:r>
                <a:rPr lang="fr-FR" altLang="zh-CN" sz="1400" b="0">
                  <a:latin typeface="Courier New" pitchFamily="49" charset="0"/>
                  <a:ea typeface="宋体" pitchFamily="2" charset="-122"/>
                </a:rPr>
                <a:t>    int b = 24;</a:t>
              </a:r>
            </a:p>
            <a:p>
              <a:pPr>
                <a:lnSpc>
                  <a:spcPct val="100000"/>
                </a:lnSpc>
                <a:spcBef>
                  <a:spcPct val="0"/>
                </a:spcBef>
                <a:buClrTx/>
                <a:buSzTx/>
                <a:buFontTx/>
                <a:buNone/>
                <a:defRPr/>
              </a:pPr>
              <a:r>
                <a:rPr lang="fr-FR" altLang="zh-CN" sz="1400" b="0">
                  <a:latin typeface="Courier New" pitchFamily="49" charset="0"/>
                  <a:ea typeface="宋体" pitchFamily="2" charset="-122"/>
                </a:rPr>
                <a:t>    int ave;</a:t>
              </a:r>
            </a:p>
            <a:p>
              <a:pPr>
                <a:lnSpc>
                  <a:spcPct val="100000"/>
                </a:lnSpc>
                <a:spcBef>
                  <a:spcPct val="0"/>
                </a:spcBef>
                <a:buClrTx/>
                <a:buSzTx/>
                <a:buFontTx/>
                <a:buNone/>
                <a:defRPr/>
              </a:pPr>
              <a:endParaRPr lang="fr-FR" altLang="zh-CN" sz="1400" b="0">
                <a:latin typeface="Courier New" pitchFamily="49" charset="0"/>
                <a:ea typeface="宋体" pitchFamily="2" charset="-122"/>
              </a:endParaRPr>
            </a:p>
            <a:p>
              <a:pPr>
                <a:lnSpc>
                  <a:spcPct val="100000"/>
                </a:lnSpc>
                <a:spcBef>
                  <a:spcPct val="0"/>
                </a:spcBef>
                <a:buClrTx/>
                <a:buSzTx/>
                <a:buFontTx/>
                <a:buNone/>
                <a:defRPr/>
              </a:pPr>
              <a:r>
                <a:rPr lang="fr-FR" altLang="zh-CN" sz="1400" b="0">
                  <a:latin typeface="Courier New" pitchFamily="49" charset="0"/>
                  <a:ea typeface="宋体" pitchFamily="2" charset="-122"/>
                </a:rPr>
                <a:t>    ave = Average(a, b);  </a:t>
              </a:r>
            </a:p>
            <a:p>
              <a:pPr>
                <a:lnSpc>
                  <a:spcPct val="100000"/>
                </a:lnSpc>
                <a:spcBef>
                  <a:spcPct val="0"/>
                </a:spcBef>
                <a:buClrTx/>
                <a:buSzTx/>
                <a:buFontTx/>
                <a:buNone/>
                <a:defRPr/>
              </a:pPr>
              <a:r>
                <a:rPr lang="fr-FR" altLang="zh-CN" sz="1400" b="0">
                  <a:latin typeface="Courier New" pitchFamily="49" charset="0"/>
                  <a:ea typeface="宋体" pitchFamily="2" charset="-122"/>
                </a:rPr>
                <a:t>    </a:t>
              </a:r>
            </a:p>
            <a:p>
              <a:pPr>
                <a:lnSpc>
                  <a:spcPct val="100000"/>
                </a:lnSpc>
                <a:spcBef>
                  <a:spcPct val="0"/>
                </a:spcBef>
                <a:buClrTx/>
                <a:buSzTx/>
                <a:buFontTx/>
                <a:buNone/>
                <a:defRPr/>
              </a:pPr>
              <a:r>
                <a:rPr lang="fr-FR" altLang="zh-CN" sz="1400" b="0">
                  <a:latin typeface="Courier New" pitchFamily="49" charset="0"/>
                  <a:ea typeface="宋体" pitchFamily="2" charset="-122"/>
                </a:rPr>
                <a:t>    printf(……);</a:t>
              </a:r>
            </a:p>
            <a:p>
              <a:pPr>
                <a:lnSpc>
                  <a:spcPct val="100000"/>
                </a:lnSpc>
                <a:spcBef>
                  <a:spcPct val="0"/>
                </a:spcBef>
                <a:buClrTx/>
                <a:buSzTx/>
                <a:buFontTx/>
                <a:buNone/>
                <a:defRPr/>
              </a:pPr>
              <a:r>
                <a:rPr lang="fr-FR" altLang="zh-CN" sz="1400" b="0">
                  <a:latin typeface="Courier New" pitchFamily="49" charset="0"/>
                  <a:ea typeface="宋体" pitchFamily="2" charset="-122"/>
                </a:rPr>
                <a:t>}</a:t>
              </a:r>
              <a:endParaRPr lang="en-US" altLang="zh-CN" sz="1400" b="0">
                <a:effectLst>
                  <a:outerShdw blurRad="38100" dist="38100" dir="2700000" algn="tl">
                    <a:srgbClr val="C0C0C0"/>
                  </a:outerShdw>
                </a:effectLst>
                <a:latin typeface="Times New Roman" pitchFamily="18" charset="0"/>
                <a:ea typeface="宋体" pitchFamily="2" charset="-122"/>
              </a:endParaRPr>
            </a:p>
          </p:txBody>
        </p:sp>
        <p:sp>
          <p:nvSpPr>
            <p:cNvPr id="330759" name="Freeform 7"/>
            <p:cNvSpPr>
              <a:spLocks/>
            </p:cNvSpPr>
            <p:nvPr/>
          </p:nvSpPr>
          <p:spPr bwMode="auto">
            <a:xfrm rot="372314">
              <a:off x="2223" y="1751"/>
              <a:ext cx="2389" cy="499"/>
            </a:xfrm>
            <a:custGeom>
              <a:avLst/>
              <a:gdLst/>
              <a:ahLst/>
              <a:cxnLst>
                <a:cxn ang="0">
                  <a:pos x="3760" y="0"/>
                </a:cxn>
                <a:cxn ang="0">
                  <a:pos x="2430" y="665"/>
                </a:cxn>
                <a:cxn ang="0">
                  <a:pos x="675" y="665"/>
                </a:cxn>
                <a:cxn ang="0">
                  <a:pos x="0" y="320"/>
                </a:cxn>
              </a:cxnLst>
              <a:rect l="0" t="0" r="r" b="b"/>
              <a:pathLst>
                <a:path w="3760" h="776">
                  <a:moveTo>
                    <a:pt x="3760" y="0"/>
                  </a:moveTo>
                  <a:cubicBezTo>
                    <a:pt x="3538" y="111"/>
                    <a:pt x="2944" y="554"/>
                    <a:pt x="2430" y="665"/>
                  </a:cubicBezTo>
                  <a:cubicBezTo>
                    <a:pt x="1916" y="776"/>
                    <a:pt x="1080" y="723"/>
                    <a:pt x="675" y="665"/>
                  </a:cubicBezTo>
                  <a:cubicBezTo>
                    <a:pt x="270" y="607"/>
                    <a:pt x="141" y="392"/>
                    <a:pt x="0" y="320"/>
                  </a:cubicBezTo>
                </a:path>
              </a:pathLst>
            </a:custGeom>
            <a:noFill/>
            <a:ln w="9525">
              <a:solidFill>
                <a:srgbClr val="000000"/>
              </a:solidFill>
              <a:round/>
              <a:headEnd type="oval" w="med" len="med"/>
              <a:tailEnd type="triangle" w="med" len="med"/>
            </a:ln>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330760" name="Text Box 8"/>
            <p:cNvSpPr txBox="1">
              <a:spLocks noChangeArrowheads="1"/>
            </p:cNvSpPr>
            <p:nvPr/>
          </p:nvSpPr>
          <p:spPr bwMode="auto">
            <a:xfrm>
              <a:off x="2409" y="1709"/>
              <a:ext cx="133"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330761" name="Text Box 9"/>
            <p:cNvSpPr txBox="1">
              <a:spLocks noChangeArrowheads="1"/>
            </p:cNvSpPr>
            <p:nvPr/>
          </p:nvSpPr>
          <p:spPr bwMode="auto">
            <a:xfrm>
              <a:off x="4273" y="1410"/>
              <a:ext cx="133"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330762" name="Text Box 10"/>
            <p:cNvSpPr txBox="1">
              <a:spLocks noChangeArrowheads="1"/>
            </p:cNvSpPr>
            <p:nvPr/>
          </p:nvSpPr>
          <p:spPr bwMode="auto">
            <a:xfrm>
              <a:off x="4273" y="1585"/>
              <a:ext cx="133"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330763" name="Text Box 11"/>
            <p:cNvSpPr txBox="1">
              <a:spLocks noChangeArrowheads="1"/>
            </p:cNvSpPr>
            <p:nvPr/>
          </p:nvSpPr>
          <p:spPr bwMode="auto">
            <a:xfrm>
              <a:off x="1809" y="1525"/>
              <a:ext cx="369" cy="45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330764" name="Text Box 12"/>
            <p:cNvSpPr txBox="1">
              <a:spLocks noChangeArrowheads="1"/>
            </p:cNvSpPr>
            <p:nvPr/>
          </p:nvSpPr>
          <p:spPr bwMode="auto">
            <a:xfrm>
              <a:off x="1809" y="1934"/>
              <a:ext cx="134"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330765" name="Text Box 13"/>
            <p:cNvSpPr txBox="1">
              <a:spLocks noChangeArrowheads="1"/>
            </p:cNvSpPr>
            <p:nvPr/>
          </p:nvSpPr>
          <p:spPr bwMode="auto">
            <a:xfrm>
              <a:off x="1809" y="1410"/>
              <a:ext cx="134"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330766" name="Line 14"/>
            <p:cNvSpPr>
              <a:spLocks noChangeShapeType="1"/>
            </p:cNvSpPr>
            <p:nvPr/>
          </p:nvSpPr>
          <p:spPr bwMode="auto">
            <a:xfrm>
              <a:off x="4854" y="2108"/>
              <a:ext cx="266" cy="0"/>
            </a:xfrm>
            <a:prstGeom prst="line">
              <a:avLst/>
            </a:prstGeom>
            <a:noFill/>
            <a:ln w="9525">
              <a:solidFill>
                <a:srgbClr val="000000"/>
              </a:solidFill>
              <a:round/>
              <a:headEnd type="oval" w="med" len="med"/>
              <a:tailEnd type="triangle" w="med" len="med"/>
            </a:ln>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330767" name="Text Box 15"/>
            <p:cNvSpPr txBox="1">
              <a:spLocks noChangeArrowheads="1"/>
            </p:cNvSpPr>
            <p:nvPr/>
          </p:nvSpPr>
          <p:spPr bwMode="auto">
            <a:xfrm>
              <a:off x="5205" y="2023"/>
              <a:ext cx="533" cy="134"/>
            </a:xfrm>
            <a:prstGeom prst="rect">
              <a:avLst/>
            </a:prstGeom>
            <a:noFill/>
            <a:ln w="9525">
              <a:noFill/>
              <a:miter lim="800000"/>
              <a:headEnd/>
              <a:tailEnd/>
            </a:ln>
          </p:spPr>
          <p:txBody>
            <a:bodyPr lIns="0" tIns="0" rIns="0" bIns="0">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0"/>
                </a:spcBef>
                <a:buClrTx/>
                <a:buSzTx/>
                <a:buFontTx/>
                <a:buNone/>
              </a:pPr>
              <a:r>
                <a:rPr lang="zh-CN" altLang="en-US" sz="1400" b="0">
                  <a:latin typeface="Times New Roman" charset="0"/>
                </a:rPr>
                <a:t>数据传递</a:t>
              </a:r>
              <a:endParaRPr lang="zh-CN" altLang="en-US" sz="1400" b="0">
                <a:effectLst>
                  <a:outerShdw blurRad="38100" dist="38100" dir="2700000" algn="tl">
                    <a:srgbClr val="C0C0C0"/>
                  </a:outerShdw>
                </a:effectLst>
                <a:latin typeface="Times New Roman" charset="0"/>
              </a:endParaRPr>
            </a:p>
          </p:txBody>
        </p:sp>
        <p:sp>
          <p:nvSpPr>
            <p:cNvPr id="330768" name="Text Box 16"/>
            <p:cNvSpPr txBox="1">
              <a:spLocks noChangeArrowheads="1"/>
            </p:cNvSpPr>
            <p:nvPr/>
          </p:nvSpPr>
          <p:spPr bwMode="auto">
            <a:xfrm>
              <a:off x="4920" y="2197"/>
              <a:ext cx="133"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330769" name="Text Box 17"/>
            <p:cNvSpPr txBox="1">
              <a:spLocks noChangeArrowheads="1"/>
            </p:cNvSpPr>
            <p:nvPr/>
          </p:nvSpPr>
          <p:spPr bwMode="auto">
            <a:xfrm>
              <a:off x="5205" y="2198"/>
              <a:ext cx="533" cy="134"/>
            </a:xfrm>
            <a:prstGeom prst="rect">
              <a:avLst/>
            </a:prstGeom>
            <a:noFill/>
            <a:ln w="9525">
              <a:noFill/>
              <a:miter lim="800000"/>
              <a:headEnd/>
              <a:tailEnd/>
            </a:ln>
          </p:spPr>
          <p:txBody>
            <a:bodyPr lIns="0" tIns="0" rIns="0" bIns="0">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0"/>
                </a:spcBef>
                <a:buClrTx/>
                <a:buSzTx/>
                <a:buFontTx/>
                <a:buNone/>
              </a:pPr>
              <a:r>
                <a:rPr lang="zh-CN" altLang="en-US" sz="1400" b="0">
                  <a:latin typeface="Times New Roman" charset="0"/>
                </a:rPr>
                <a:t>执行顺序</a:t>
              </a:r>
              <a:endParaRPr lang="zh-CN" altLang="en-US" sz="1400" b="0">
                <a:effectLst>
                  <a:outerShdw blurRad="38100" dist="38100" dir="2700000" algn="tl">
                    <a:srgbClr val="C0C0C0"/>
                  </a:outerShdw>
                </a:effectLst>
                <a:latin typeface="Times New Roman" charset="0"/>
              </a:endParaRPr>
            </a:p>
          </p:txBody>
        </p:sp>
        <p:sp>
          <p:nvSpPr>
            <p:cNvPr id="330770" name="Freeform 18"/>
            <p:cNvSpPr>
              <a:spLocks/>
            </p:cNvSpPr>
            <p:nvPr/>
          </p:nvSpPr>
          <p:spPr bwMode="auto">
            <a:xfrm>
              <a:off x="2789" y="618"/>
              <a:ext cx="2055" cy="1072"/>
            </a:xfrm>
            <a:custGeom>
              <a:avLst/>
              <a:gdLst/>
              <a:ahLst/>
              <a:cxnLst>
                <a:cxn ang="0">
                  <a:pos x="0" y="2255"/>
                </a:cxn>
                <a:cxn ang="0">
                  <a:pos x="1305" y="350"/>
                </a:cxn>
                <a:cxn ang="0">
                  <a:pos x="2610" y="155"/>
                </a:cxn>
                <a:cxn ang="0">
                  <a:pos x="3210" y="470"/>
                </a:cxn>
              </a:cxnLst>
              <a:rect l="0" t="0" r="r" b="b"/>
              <a:pathLst>
                <a:path w="3210" h="2255">
                  <a:moveTo>
                    <a:pt x="0" y="2255"/>
                  </a:moveTo>
                  <a:cubicBezTo>
                    <a:pt x="217" y="1938"/>
                    <a:pt x="870" y="700"/>
                    <a:pt x="1305" y="350"/>
                  </a:cubicBezTo>
                  <a:cubicBezTo>
                    <a:pt x="1740" y="0"/>
                    <a:pt x="2293" y="135"/>
                    <a:pt x="2610" y="155"/>
                  </a:cubicBezTo>
                  <a:cubicBezTo>
                    <a:pt x="2927" y="175"/>
                    <a:pt x="3085" y="405"/>
                    <a:pt x="3210" y="470"/>
                  </a:cubicBezTo>
                </a:path>
              </a:pathLst>
            </a:custGeom>
            <a:noFill/>
            <a:ln w="9525">
              <a:solidFill>
                <a:srgbClr val="000000"/>
              </a:solidFill>
              <a:round/>
              <a:headEnd type="oval" w="med" len="med"/>
              <a:tailEnd type="triangle" w="med" len="med"/>
            </a:ln>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330771" name="AutoShape 19"/>
            <p:cNvSpPr>
              <a:spLocks noChangeAspect="1" noChangeArrowheads="1"/>
            </p:cNvSpPr>
            <p:nvPr/>
          </p:nvSpPr>
          <p:spPr bwMode="auto">
            <a:xfrm>
              <a:off x="1543" y="746"/>
              <a:ext cx="4195" cy="1641"/>
            </a:xfrm>
            <a:prstGeom prst="rect">
              <a:avLst/>
            </a:prstGeom>
            <a:noFill/>
            <a:ln w="9525">
              <a:noFill/>
              <a:miter lim="800000"/>
              <a:headEnd/>
              <a:tailEnd/>
            </a:ln>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330772" name="Freeform 20"/>
            <p:cNvSpPr>
              <a:spLocks/>
            </p:cNvSpPr>
            <p:nvPr/>
          </p:nvSpPr>
          <p:spPr bwMode="auto">
            <a:xfrm>
              <a:off x="2971" y="614"/>
              <a:ext cx="2295" cy="1083"/>
            </a:xfrm>
            <a:custGeom>
              <a:avLst/>
              <a:gdLst/>
              <a:ahLst/>
              <a:cxnLst>
                <a:cxn ang="0">
                  <a:pos x="0" y="2278"/>
                </a:cxn>
                <a:cxn ang="0">
                  <a:pos x="1395" y="358"/>
                </a:cxn>
                <a:cxn ang="0">
                  <a:pos x="2910" y="133"/>
                </a:cxn>
                <a:cxn ang="0">
                  <a:pos x="3585" y="508"/>
                </a:cxn>
              </a:cxnLst>
              <a:rect l="0" t="0" r="r" b="b"/>
              <a:pathLst>
                <a:path w="3585" h="2278">
                  <a:moveTo>
                    <a:pt x="0" y="2278"/>
                  </a:moveTo>
                  <a:cubicBezTo>
                    <a:pt x="232" y="1958"/>
                    <a:pt x="910" y="716"/>
                    <a:pt x="1395" y="358"/>
                  </a:cubicBezTo>
                  <a:cubicBezTo>
                    <a:pt x="1880" y="0"/>
                    <a:pt x="2545" y="108"/>
                    <a:pt x="2910" y="133"/>
                  </a:cubicBezTo>
                  <a:cubicBezTo>
                    <a:pt x="3275" y="158"/>
                    <a:pt x="3445" y="430"/>
                    <a:pt x="3585" y="508"/>
                  </a:cubicBezTo>
                </a:path>
              </a:pathLst>
            </a:custGeom>
            <a:noFill/>
            <a:ln w="9525">
              <a:solidFill>
                <a:srgbClr val="000000"/>
              </a:solidFill>
              <a:round/>
              <a:headEnd type="oval" w="med" len="med"/>
              <a:tailEnd type="triangle" w="med" len="med"/>
            </a:ln>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pSp>
      <p:sp>
        <p:nvSpPr>
          <p:cNvPr id="330773" name="AutoShape 21"/>
          <p:cNvSpPr>
            <a:spLocks/>
          </p:cNvSpPr>
          <p:nvPr/>
        </p:nvSpPr>
        <p:spPr bwMode="auto">
          <a:xfrm>
            <a:off x="488950" y="3716338"/>
            <a:ext cx="914400" cy="609600"/>
          </a:xfrm>
          <a:prstGeom prst="borderCallout3">
            <a:avLst>
              <a:gd name="adj1" fmla="val 18750"/>
              <a:gd name="adj2" fmla="val -8333"/>
              <a:gd name="adj3" fmla="val 18750"/>
              <a:gd name="adj4" fmla="val -10593"/>
              <a:gd name="adj5" fmla="val 179690"/>
              <a:gd name="adj6" fmla="val -10593"/>
              <a:gd name="adj7" fmla="val 340625"/>
              <a:gd name="adj8" fmla="val 294097"/>
            </a:avLst>
          </a:prstGeom>
          <a:solidFill>
            <a:schemeClr val="accent1"/>
          </a:solidFill>
          <a:ln w="12700">
            <a:solidFill>
              <a:schemeClr val="tx1"/>
            </a:solidFill>
            <a:miter lim="800000"/>
            <a:headEnd type="none" w="sm" len="sm"/>
            <a:tailEnd type="none" w="sm" len="sm"/>
          </a:ln>
          <a:effectLst/>
        </p:spPr>
        <p:txBody>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solidFill>
                  <a:srgbClr val="3366FF"/>
                </a:solidFill>
                <a:effectLst>
                  <a:outerShdw blurRad="38100" dist="38100" dir="2700000" algn="tl">
                    <a:srgbClr val="000000"/>
                  </a:outerShdw>
                </a:effectLst>
                <a:latin typeface="Times New Roman" charset="0"/>
              </a:rPr>
              <a:t>实参</a:t>
            </a:r>
          </a:p>
        </p:txBody>
      </p:sp>
      <p:sp>
        <p:nvSpPr>
          <p:cNvPr id="330774" name="AutoShape 22"/>
          <p:cNvSpPr>
            <a:spLocks/>
          </p:cNvSpPr>
          <p:nvPr/>
        </p:nvSpPr>
        <p:spPr bwMode="auto">
          <a:xfrm>
            <a:off x="7689850" y="2881313"/>
            <a:ext cx="914400" cy="609600"/>
          </a:xfrm>
          <a:prstGeom prst="borderCallout3">
            <a:avLst>
              <a:gd name="adj1" fmla="val 18750"/>
              <a:gd name="adj2" fmla="val 108333"/>
              <a:gd name="adj3" fmla="val 18750"/>
              <a:gd name="adj4" fmla="val 137500"/>
              <a:gd name="adj5" fmla="val 137241"/>
              <a:gd name="adj6" fmla="val 137500"/>
              <a:gd name="adj7" fmla="val 256250"/>
              <a:gd name="adj8" fmla="val -71009"/>
            </a:avLst>
          </a:prstGeom>
          <a:solidFill>
            <a:schemeClr val="accent1"/>
          </a:solidFill>
          <a:ln w="12700">
            <a:solidFill>
              <a:schemeClr val="tx1"/>
            </a:solidFill>
            <a:miter lim="800000"/>
            <a:headEnd type="none" w="sm" len="sm"/>
            <a:tailEnd type="none" w="sm" len="sm"/>
          </a:ln>
          <a:effectLst/>
        </p:spPr>
        <p:txBody>
          <a:bodyPr/>
          <a:lstStyle/>
          <a:p>
            <a:pPr algn="ctr">
              <a:lnSpc>
                <a:spcPct val="100000"/>
              </a:lnSpc>
              <a:spcBef>
                <a:spcPct val="0"/>
              </a:spcBef>
              <a:buClrTx/>
              <a:buSzTx/>
              <a:buFontTx/>
              <a:buNone/>
              <a:defRPr/>
            </a:pPr>
            <a:r>
              <a:rPr lang="zh-CN" altLang="en-US" sz="2400">
                <a:solidFill>
                  <a:srgbClr val="3366FF"/>
                </a:solidFill>
                <a:effectLst>
                  <a:outerShdw blurRad="38100" dist="38100" dir="2700000" algn="tl">
                    <a:srgbClr val="000000"/>
                  </a:outerShdw>
                </a:effectLst>
                <a:latin typeface="Times New Roman" pitchFamily="18" charset="0"/>
                <a:ea typeface="宋体" pitchFamily="2" charset="-122"/>
              </a:rPr>
              <a:t>形参</a:t>
            </a:r>
          </a:p>
        </p:txBody>
      </p:sp>
      <p:sp>
        <p:nvSpPr>
          <p:cNvPr id="2" name="日期占位符 1"/>
          <p:cNvSpPr>
            <a:spLocks noGrp="1"/>
          </p:cNvSpPr>
          <p:nvPr>
            <p:ph type="dt" sz="half" idx="10"/>
          </p:nvPr>
        </p:nvSpPr>
        <p:spPr/>
        <p:txBody>
          <a:bodyPr/>
          <a:lstStyle/>
          <a:p>
            <a:fld id="{111BC3CF-45E1-E64F-B764-F467D2FEFD22}"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0774"/>
                                        </p:tgtEl>
                                        <p:attrNameLst>
                                          <p:attrName>style.visibility</p:attrName>
                                        </p:attrNameLst>
                                      </p:cBhvr>
                                      <p:to>
                                        <p:strVal val="visible"/>
                                      </p:to>
                                    </p:set>
                                    <p:animEffect transition="in" filter="wipe(down)">
                                      <p:cBhvr>
                                        <p:cTn id="7" dur="500"/>
                                        <p:tgtEl>
                                          <p:spTgt spid="330774"/>
                                        </p:tgtEl>
                                      </p:cBhvr>
                                    </p:animEffect>
                                  </p:childTnLst>
                                </p:cTn>
                              </p:par>
                              <p:par>
                                <p:cTn id="8" presetID="22" presetClass="entr" presetSubtype="1" fill="hold" nodeType="withEffect">
                                  <p:stCondLst>
                                    <p:cond delay="0"/>
                                  </p:stCondLst>
                                  <p:childTnLst>
                                    <p:set>
                                      <p:cBhvr>
                                        <p:cTn id="9" dur="1" fill="hold">
                                          <p:stCondLst>
                                            <p:cond delay="0"/>
                                          </p:stCondLst>
                                        </p:cTn>
                                        <p:tgtEl>
                                          <p:spTgt spid="330755">
                                            <p:txEl>
                                              <p:pRg st="2" end="2"/>
                                            </p:txEl>
                                          </p:spTgt>
                                        </p:tgtEl>
                                        <p:attrNameLst>
                                          <p:attrName>style.visibility</p:attrName>
                                        </p:attrNameLst>
                                      </p:cBhvr>
                                      <p:to>
                                        <p:strVal val="visible"/>
                                      </p:to>
                                    </p:set>
                                    <p:animEffect transition="in" filter="wipe(up)">
                                      <p:cBhvr>
                                        <p:cTn id="10" dur="500"/>
                                        <p:tgtEl>
                                          <p:spTgt spid="33075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30773"/>
                                        </p:tgtEl>
                                        <p:attrNameLst>
                                          <p:attrName>style.visibility</p:attrName>
                                        </p:attrNameLst>
                                      </p:cBhvr>
                                      <p:to>
                                        <p:strVal val="visible"/>
                                      </p:to>
                                    </p:set>
                                    <p:animEffect transition="in" filter="wipe(down)">
                                      <p:cBhvr>
                                        <p:cTn id="15" dur="500"/>
                                        <p:tgtEl>
                                          <p:spTgt spid="33077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330755">
                                            <p:txEl>
                                              <p:pRg st="3" end="3"/>
                                            </p:txEl>
                                          </p:spTgt>
                                        </p:tgtEl>
                                        <p:attrNameLst>
                                          <p:attrName>style.visibility</p:attrName>
                                        </p:attrNameLst>
                                      </p:cBhvr>
                                      <p:to>
                                        <p:strVal val="visible"/>
                                      </p:to>
                                    </p:set>
                                    <p:animEffect transition="in" filter="wipe(up)">
                                      <p:cBhvr>
                                        <p:cTn id="20" dur="500"/>
                                        <p:tgtEl>
                                          <p:spTgt spid="330755">
                                            <p:txEl>
                                              <p:pRg st="3" end="3"/>
                                            </p:txEl>
                                          </p:spTgt>
                                        </p:tgtEl>
                                      </p:cBhvr>
                                    </p:animEffect>
                                  </p:childTnLst>
                                </p:cTn>
                              </p:par>
                              <p:par>
                                <p:cTn id="21" presetID="22" presetClass="entr" presetSubtype="1" fill="hold" nodeType="withEffect">
                                  <p:stCondLst>
                                    <p:cond delay="0"/>
                                  </p:stCondLst>
                                  <p:childTnLst>
                                    <p:set>
                                      <p:cBhvr>
                                        <p:cTn id="22" dur="1" fill="hold">
                                          <p:stCondLst>
                                            <p:cond delay="0"/>
                                          </p:stCondLst>
                                        </p:cTn>
                                        <p:tgtEl>
                                          <p:spTgt spid="330755">
                                            <p:txEl>
                                              <p:pRg st="4" end="4"/>
                                            </p:txEl>
                                          </p:spTgt>
                                        </p:tgtEl>
                                        <p:attrNameLst>
                                          <p:attrName>style.visibility</p:attrName>
                                        </p:attrNameLst>
                                      </p:cBhvr>
                                      <p:to>
                                        <p:strVal val="visible"/>
                                      </p:to>
                                    </p:set>
                                    <p:animEffect transition="in" filter="wipe(up)">
                                      <p:cBhvr>
                                        <p:cTn id="23" dur="500"/>
                                        <p:tgtEl>
                                          <p:spTgt spid="3307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73" grpId="0" animBg="1"/>
      <p:bldP spid="33077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1187450" y="333375"/>
            <a:ext cx="6789738" cy="839788"/>
          </a:xfrm>
        </p:spPr>
        <p:txBody>
          <a:bodyPr/>
          <a:lstStyle/>
          <a:p>
            <a:r>
              <a:rPr lang="zh-CN" altLang="en-US"/>
              <a:t>函数调用（</a:t>
            </a:r>
            <a:r>
              <a:rPr lang="en-US" altLang="zh-CN"/>
              <a:t>call</a:t>
            </a:r>
            <a:r>
              <a:rPr lang="zh-CN" altLang="en-US"/>
              <a:t>）</a:t>
            </a:r>
          </a:p>
        </p:txBody>
      </p:sp>
      <p:sp>
        <p:nvSpPr>
          <p:cNvPr id="157699" name="Rectangle 3"/>
          <p:cNvSpPr>
            <a:spLocks noGrp="1" noChangeArrowheads="1"/>
          </p:cNvSpPr>
          <p:nvPr>
            <p:ph idx="1"/>
          </p:nvPr>
        </p:nvSpPr>
        <p:spPr>
          <a:xfrm>
            <a:off x="395288" y="1341438"/>
            <a:ext cx="8351837" cy="5183187"/>
          </a:xfrm>
        </p:spPr>
        <p:txBody>
          <a:bodyPr/>
          <a:lstStyle/>
          <a:p>
            <a:r>
              <a:rPr lang="zh-CN" altLang="en-US">
                <a:ea typeface="宋体" charset="0"/>
              </a:rPr>
              <a:t>从实参到形参是</a:t>
            </a:r>
            <a:r>
              <a:rPr lang="zh-CN" altLang="en-US" u="sng">
                <a:solidFill>
                  <a:schemeClr val="tx1"/>
                </a:solidFill>
                <a:ea typeface="宋体" charset="0"/>
              </a:rPr>
              <a:t>单向值传递</a:t>
            </a:r>
          </a:p>
          <a:p>
            <a:pPr>
              <a:buFont typeface="Monotype Sorts" charset="2"/>
              <a:buNone/>
            </a:pPr>
            <a:r>
              <a:rPr lang="zh-CN" altLang="en-US">
                <a:ea typeface="宋体" charset="0"/>
              </a:rPr>
              <a:t>    </a:t>
            </a:r>
            <a:r>
              <a:rPr lang="zh-CN" altLang="en-US">
                <a:solidFill>
                  <a:schemeClr val="tx1"/>
                </a:solidFill>
                <a:ea typeface="宋体" charset="0"/>
              </a:rPr>
              <a:t>调用时会把实参的值分别</a:t>
            </a:r>
            <a:r>
              <a:rPr lang="zh-CN" altLang="en-US" u="sng">
                <a:solidFill>
                  <a:srgbClr val="FF0000"/>
                </a:solidFill>
                <a:ea typeface="宋体" charset="0"/>
              </a:rPr>
              <a:t>复制</a:t>
            </a:r>
            <a:r>
              <a:rPr lang="zh-CN" altLang="en-US">
                <a:solidFill>
                  <a:schemeClr val="tx1"/>
                </a:solidFill>
                <a:ea typeface="宋体" charset="0"/>
              </a:rPr>
              <a:t>给形参，这个过程就是值传递。</a:t>
            </a:r>
            <a:endParaRPr lang="en-US" altLang="zh-CN">
              <a:solidFill>
                <a:schemeClr val="tx1"/>
              </a:solidFill>
              <a:ea typeface="宋体" charset="0"/>
            </a:endParaRPr>
          </a:p>
          <a:p>
            <a:r>
              <a:rPr lang="zh-CN" altLang="en-US">
                <a:ea typeface="宋体" charset="0"/>
              </a:rPr>
              <a:t>调用函数时，</a:t>
            </a:r>
            <a:r>
              <a:rPr lang="zh-CN" altLang="en-US">
                <a:solidFill>
                  <a:schemeClr val="tx1"/>
                </a:solidFill>
                <a:ea typeface="宋体" charset="0"/>
              </a:rPr>
              <a:t>必须提供所有的参数</a:t>
            </a:r>
            <a:r>
              <a:rPr lang="zh-CN" altLang="en-US">
                <a:ea typeface="宋体" charset="0"/>
              </a:rPr>
              <a:t>（且必须是已赋值的）</a:t>
            </a:r>
          </a:p>
          <a:p>
            <a:r>
              <a:rPr lang="zh-CN" altLang="en-US">
                <a:ea typeface="宋体" charset="0"/>
              </a:rPr>
              <a:t>提供的参数个数、类型、顺序应与定义时相同</a:t>
            </a:r>
          </a:p>
          <a:p>
            <a:pPr>
              <a:buFont typeface="Monotype Sorts" charset="2"/>
              <a:buNone/>
            </a:pPr>
            <a:endParaRPr lang="zh-CN" altLang="en-US">
              <a:ea typeface="宋体" charset="0"/>
            </a:endParaRPr>
          </a:p>
        </p:txBody>
      </p:sp>
      <p:grpSp>
        <p:nvGrpSpPr>
          <p:cNvPr id="21508" name="Group 4"/>
          <p:cNvGrpSpPr>
            <a:grpSpLocks noChangeAspect="1"/>
          </p:cNvGrpSpPr>
          <p:nvPr/>
        </p:nvGrpSpPr>
        <p:grpSpPr bwMode="auto">
          <a:xfrm>
            <a:off x="2636838" y="5378450"/>
            <a:ext cx="3303587" cy="1363663"/>
            <a:chOff x="1824" y="2592"/>
            <a:chExt cx="2313" cy="955"/>
          </a:xfrm>
        </p:grpSpPr>
        <p:grpSp>
          <p:nvGrpSpPr>
            <p:cNvPr id="21516" name="Group 5"/>
            <p:cNvGrpSpPr>
              <a:grpSpLocks noChangeAspect="1"/>
            </p:cNvGrpSpPr>
            <p:nvPr/>
          </p:nvGrpSpPr>
          <p:grpSpPr bwMode="auto">
            <a:xfrm>
              <a:off x="1824" y="2611"/>
              <a:ext cx="464" cy="915"/>
              <a:chOff x="3460" y="3383"/>
              <a:chExt cx="464" cy="915"/>
            </a:xfrm>
          </p:grpSpPr>
          <p:sp>
            <p:nvSpPr>
              <p:cNvPr id="157702" name="Freeform 6"/>
              <p:cNvSpPr>
                <a:spLocks noChangeAspect="1"/>
              </p:cNvSpPr>
              <p:nvPr/>
            </p:nvSpPr>
            <p:spPr bwMode="auto">
              <a:xfrm>
                <a:off x="3672" y="3383"/>
                <a:ext cx="187" cy="203"/>
              </a:xfrm>
              <a:custGeom>
                <a:avLst/>
                <a:gdLst/>
                <a:ahLst/>
                <a:cxnLst>
                  <a:cxn ang="0">
                    <a:pos x="64" y="97"/>
                  </a:cxn>
                  <a:cxn ang="0">
                    <a:pos x="60" y="68"/>
                  </a:cxn>
                  <a:cxn ang="0">
                    <a:pos x="60" y="40"/>
                  </a:cxn>
                  <a:cxn ang="0">
                    <a:pos x="68" y="16"/>
                  </a:cxn>
                  <a:cxn ang="0">
                    <a:pos x="86" y="6"/>
                  </a:cxn>
                  <a:cxn ang="0">
                    <a:pos x="111" y="0"/>
                  </a:cxn>
                  <a:cxn ang="0">
                    <a:pos x="142" y="11"/>
                  </a:cxn>
                  <a:cxn ang="0">
                    <a:pos x="165" y="41"/>
                  </a:cxn>
                  <a:cxn ang="0">
                    <a:pos x="183" y="88"/>
                  </a:cxn>
                  <a:cxn ang="0">
                    <a:pos x="189" y="124"/>
                  </a:cxn>
                  <a:cxn ang="0">
                    <a:pos x="190" y="168"/>
                  </a:cxn>
                  <a:cxn ang="0">
                    <a:pos x="180" y="192"/>
                  </a:cxn>
                  <a:cxn ang="0">
                    <a:pos x="164" y="203"/>
                  </a:cxn>
                  <a:cxn ang="0">
                    <a:pos x="133" y="203"/>
                  </a:cxn>
                  <a:cxn ang="0">
                    <a:pos x="110" y="188"/>
                  </a:cxn>
                  <a:cxn ang="0">
                    <a:pos x="89" y="157"/>
                  </a:cxn>
                  <a:cxn ang="0">
                    <a:pos x="72" y="132"/>
                  </a:cxn>
                  <a:cxn ang="0">
                    <a:pos x="6" y="125"/>
                  </a:cxn>
                  <a:cxn ang="0">
                    <a:pos x="0" y="114"/>
                  </a:cxn>
                  <a:cxn ang="0">
                    <a:pos x="2" y="107"/>
                  </a:cxn>
                  <a:cxn ang="0">
                    <a:pos x="67" y="106"/>
                  </a:cxn>
                  <a:cxn ang="0">
                    <a:pos x="64" y="97"/>
                  </a:cxn>
                </a:cxnLst>
                <a:rect l="0" t="0" r="r" b="b"/>
                <a:pathLst>
                  <a:path w="191" h="204">
                    <a:moveTo>
                      <a:pt x="64" y="97"/>
                    </a:moveTo>
                    <a:lnTo>
                      <a:pt x="60" y="68"/>
                    </a:lnTo>
                    <a:lnTo>
                      <a:pt x="60" y="40"/>
                    </a:lnTo>
                    <a:lnTo>
                      <a:pt x="68" y="16"/>
                    </a:lnTo>
                    <a:lnTo>
                      <a:pt x="86" y="6"/>
                    </a:lnTo>
                    <a:lnTo>
                      <a:pt x="111" y="0"/>
                    </a:lnTo>
                    <a:lnTo>
                      <a:pt x="142" y="11"/>
                    </a:lnTo>
                    <a:lnTo>
                      <a:pt x="165" y="41"/>
                    </a:lnTo>
                    <a:lnTo>
                      <a:pt x="183" y="88"/>
                    </a:lnTo>
                    <a:lnTo>
                      <a:pt x="189" y="124"/>
                    </a:lnTo>
                    <a:lnTo>
                      <a:pt x="190" y="168"/>
                    </a:lnTo>
                    <a:lnTo>
                      <a:pt x="180" y="192"/>
                    </a:lnTo>
                    <a:lnTo>
                      <a:pt x="164" y="203"/>
                    </a:lnTo>
                    <a:lnTo>
                      <a:pt x="133" y="203"/>
                    </a:lnTo>
                    <a:lnTo>
                      <a:pt x="110" y="188"/>
                    </a:lnTo>
                    <a:lnTo>
                      <a:pt x="89" y="157"/>
                    </a:lnTo>
                    <a:lnTo>
                      <a:pt x="72" y="132"/>
                    </a:lnTo>
                    <a:lnTo>
                      <a:pt x="6" y="125"/>
                    </a:lnTo>
                    <a:lnTo>
                      <a:pt x="0" y="114"/>
                    </a:lnTo>
                    <a:lnTo>
                      <a:pt x="2" y="107"/>
                    </a:lnTo>
                    <a:lnTo>
                      <a:pt x="67" y="106"/>
                    </a:lnTo>
                    <a:lnTo>
                      <a:pt x="64" y="97"/>
                    </a:lnTo>
                  </a:path>
                </a:pathLst>
              </a:custGeom>
              <a:solidFill>
                <a:srgbClr val="000000"/>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03" name="Freeform 7"/>
              <p:cNvSpPr>
                <a:spLocks noChangeAspect="1"/>
              </p:cNvSpPr>
              <p:nvPr/>
            </p:nvSpPr>
            <p:spPr bwMode="auto">
              <a:xfrm>
                <a:off x="3460" y="3533"/>
                <a:ext cx="370" cy="136"/>
              </a:xfrm>
              <a:custGeom>
                <a:avLst/>
                <a:gdLst/>
                <a:ahLst/>
                <a:cxnLst>
                  <a:cxn ang="0">
                    <a:pos x="372" y="113"/>
                  </a:cxn>
                  <a:cxn ang="0">
                    <a:pos x="323" y="97"/>
                  </a:cxn>
                  <a:cxn ang="0">
                    <a:pos x="304" y="92"/>
                  </a:cxn>
                  <a:cxn ang="0">
                    <a:pos x="247" y="78"/>
                  </a:cxn>
                  <a:cxn ang="0">
                    <a:pos x="135" y="46"/>
                  </a:cxn>
                  <a:cxn ang="0">
                    <a:pos x="61" y="24"/>
                  </a:cxn>
                  <a:cxn ang="0">
                    <a:pos x="11" y="0"/>
                  </a:cxn>
                  <a:cxn ang="0">
                    <a:pos x="0" y="7"/>
                  </a:cxn>
                  <a:cxn ang="0">
                    <a:pos x="7" y="17"/>
                  </a:cxn>
                  <a:cxn ang="0">
                    <a:pos x="43" y="35"/>
                  </a:cxn>
                  <a:cxn ang="0">
                    <a:pos x="67" y="39"/>
                  </a:cxn>
                  <a:cxn ang="0">
                    <a:pos x="57" y="50"/>
                  </a:cxn>
                  <a:cxn ang="0">
                    <a:pos x="61" y="67"/>
                  </a:cxn>
                  <a:cxn ang="0">
                    <a:pos x="90" y="86"/>
                  </a:cxn>
                  <a:cxn ang="0">
                    <a:pos x="121" y="93"/>
                  </a:cxn>
                  <a:cxn ang="0">
                    <a:pos x="139" y="81"/>
                  </a:cxn>
                  <a:cxn ang="0">
                    <a:pos x="146" y="64"/>
                  </a:cxn>
                  <a:cxn ang="0">
                    <a:pos x="187" y="72"/>
                  </a:cxn>
                  <a:cxn ang="0">
                    <a:pos x="226" y="88"/>
                  </a:cxn>
                  <a:cxn ang="0">
                    <a:pos x="272" y="104"/>
                  </a:cxn>
                  <a:cxn ang="0">
                    <a:pos x="307" y="120"/>
                  </a:cxn>
                  <a:cxn ang="0">
                    <a:pos x="343" y="133"/>
                  </a:cxn>
                  <a:cxn ang="0">
                    <a:pos x="362" y="135"/>
                  </a:cxn>
                  <a:cxn ang="0">
                    <a:pos x="373" y="126"/>
                  </a:cxn>
                  <a:cxn ang="0">
                    <a:pos x="372" y="113"/>
                  </a:cxn>
                </a:cxnLst>
                <a:rect l="0" t="0" r="r" b="b"/>
                <a:pathLst>
                  <a:path w="374" h="136">
                    <a:moveTo>
                      <a:pt x="372" y="113"/>
                    </a:moveTo>
                    <a:lnTo>
                      <a:pt x="323" y="97"/>
                    </a:lnTo>
                    <a:lnTo>
                      <a:pt x="304" y="92"/>
                    </a:lnTo>
                    <a:lnTo>
                      <a:pt x="247" y="78"/>
                    </a:lnTo>
                    <a:lnTo>
                      <a:pt x="135" y="46"/>
                    </a:lnTo>
                    <a:lnTo>
                      <a:pt x="61" y="24"/>
                    </a:lnTo>
                    <a:lnTo>
                      <a:pt x="11" y="0"/>
                    </a:lnTo>
                    <a:lnTo>
                      <a:pt x="0" y="7"/>
                    </a:lnTo>
                    <a:lnTo>
                      <a:pt x="7" y="17"/>
                    </a:lnTo>
                    <a:lnTo>
                      <a:pt x="43" y="35"/>
                    </a:lnTo>
                    <a:lnTo>
                      <a:pt x="67" y="39"/>
                    </a:lnTo>
                    <a:lnTo>
                      <a:pt x="57" y="50"/>
                    </a:lnTo>
                    <a:lnTo>
                      <a:pt x="61" y="67"/>
                    </a:lnTo>
                    <a:lnTo>
                      <a:pt x="90" y="86"/>
                    </a:lnTo>
                    <a:lnTo>
                      <a:pt x="121" y="93"/>
                    </a:lnTo>
                    <a:lnTo>
                      <a:pt x="139" y="81"/>
                    </a:lnTo>
                    <a:lnTo>
                      <a:pt x="146" y="64"/>
                    </a:lnTo>
                    <a:lnTo>
                      <a:pt x="187" y="72"/>
                    </a:lnTo>
                    <a:lnTo>
                      <a:pt x="226" y="88"/>
                    </a:lnTo>
                    <a:lnTo>
                      <a:pt x="272" y="104"/>
                    </a:lnTo>
                    <a:lnTo>
                      <a:pt x="307" y="120"/>
                    </a:lnTo>
                    <a:lnTo>
                      <a:pt x="343" y="133"/>
                    </a:lnTo>
                    <a:lnTo>
                      <a:pt x="362" y="135"/>
                    </a:lnTo>
                    <a:lnTo>
                      <a:pt x="373" y="126"/>
                    </a:lnTo>
                    <a:lnTo>
                      <a:pt x="372" y="113"/>
                    </a:lnTo>
                  </a:path>
                </a:pathLst>
              </a:custGeom>
              <a:solidFill>
                <a:srgbClr val="000000"/>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04" name="Freeform 8"/>
              <p:cNvSpPr>
                <a:spLocks noChangeAspect="1"/>
              </p:cNvSpPr>
              <p:nvPr/>
            </p:nvSpPr>
            <p:spPr bwMode="auto">
              <a:xfrm>
                <a:off x="3799" y="3601"/>
                <a:ext cx="121" cy="390"/>
              </a:xfrm>
              <a:custGeom>
                <a:avLst/>
                <a:gdLst/>
                <a:ahLst/>
                <a:cxnLst>
                  <a:cxn ang="0">
                    <a:pos x="19" y="19"/>
                  </a:cxn>
                  <a:cxn ang="0">
                    <a:pos x="27" y="4"/>
                  </a:cxn>
                  <a:cxn ang="0">
                    <a:pos x="49" y="0"/>
                  </a:cxn>
                  <a:cxn ang="0">
                    <a:pos x="76" y="14"/>
                  </a:cxn>
                  <a:cxn ang="0">
                    <a:pos x="101" y="60"/>
                  </a:cxn>
                  <a:cxn ang="0">
                    <a:pos x="112" y="96"/>
                  </a:cxn>
                  <a:cxn ang="0">
                    <a:pos x="121" y="139"/>
                  </a:cxn>
                  <a:cxn ang="0">
                    <a:pos x="124" y="198"/>
                  </a:cxn>
                  <a:cxn ang="0">
                    <a:pos x="123" y="250"/>
                  </a:cxn>
                  <a:cxn ang="0">
                    <a:pos x="121" y="312"/>
                  </a:cxn>
                  <a:cxn ang="0">
                    <a:pos x="117" y="359"/>
                  </a:cxn>
                  <a:cxn ang="0">
                    <a:pos x="106" y="378"/>
                  </a:cxn>
                  <a:cxn ang="0">
                    <a:pos x="88" y="386"/>
                  </a:cxn>
                  <a:cxn ang="0">
                    <a:pos x="66" y="389"/>
                  </a:cxn>
                  <a:cxn ang="0">
                    <a:pos x="38" y="382"/>
                  </a:cxn>
                  <a:cxn ang="0">
                    <a:pos x="17" y="373"/>
                  </a:cxn>
                  <a:cxn ang="0">
                    <a:pos x="6" y="351"/>
                  </a:cxn>
                  <a:cxn ang="0">
                    <a:pos x="0" y="312"/>
                  </a:cxn>
                  <a:cxn ang="0">
                    <a:pos x="2" y="264"/>
                  </a:cxn>
                  <a:cxn ang="0">
                    <a:pos x="13" y="232"/>
                  </a:cxn>
                  <a:cxn ang="0">
                    <a:pos x="17" y="182"/>
                  </a:cxn>
                  <a:cxn ang="0">
                    <a:pos x="15" y="157"/>
                  </a:cxn>
                  <a:cxn ang="0">
                    <a:pos x="9" y="128"/>
                  </a:cxn>
                  <a:cxn ang="0">
                    <a:pos x="4" y="100"/>
                  </a:cxn>
                  <a:cxn ang="0">
                    <a:pos x="2" y="65"/>
                  </a:cxn>
                  <a:cxn ang="0">
                    <a:pos x="2" y="40"/>
                  </a:cxn>
                  <a:cxn ang="0">
                    <a:pos x="11" y="26"/>
                  </a:cxn>
                  <a:cxn ang="0">
                    <a:pos x="19" y="19"/>
                  </a:cxn>
                </a:cxnLst>
                <a:rect l="0" t="0" r="r" b="b"/>
                <a:pathLst>
                  <a:path w="125" h="390">
                    <a:moveTo>
                      <a:pt x="19" y="19"/>
                    </a:moveTo>
                    <a:lnTo>
                      <a:pt x="27" y="4"/>
                    </a:lnTo>
                    <a:lnTo>
                      <a:pt x="49" y="0"/>
                    </a:lnTo>
                    <a:lnTo>
                      <a:pt x="76" y="14"/>
                    </a:lnTo>
                    <a:lnTo>
                      <a:pt x="101" y="60"/>
                    </a:lnTo>
                    <a:lnTo>
                      <a:pt x="112" y="96"/>
                    </a:lnTo>
                    <a:lnTo>
                      <a:pt x="121" y="139"/>
                    </a:lnTo>
                    <a:lnTo>
                      <a:pt x="124" y="198"/>
                    </a:lnTo>
                    <a:lnTo>
                      <a:pt x="123" y="250"/>
                    </a:lnTo>
                    <a:lnTo>
                      <a:pt x="121" y="312"/>
                    </a:lnTo>
                    <a:lnTo>
                      <a:pt x="117" y="359"/>
                    </a:lnTo>
                    <a:lnTo>
                      <a:pt x="106" y="378"/>
                    </a:lnTo>
                    <a:lnTo>
                      <a:pt x="88" y="386"/>
                    </a:lnTo>
                    <a:lnTo>
                      <a:pt x="66" y="389"/>
                    </a:lnTo>
                    <a:lnTo>
                      <a:pt x="38" y="382"/>
                    </a:lnTo>
                    <a:lnTo>
                      <a:pt x="17" y="373"/>
                    </a:lnTo>
                    <a:lnTo>
                      <a:pt x="6" y="351"/>
                    </a:lnTo>
                    <a:lnTo>
                      <a:pt x="0" y="312"/>
                    </a:lnTo>
                    <a:lnTo>
                      <a:pt x="2" y="264"/>
                    </a:lnTo>
                    <a:lnTo>
                      <a:pt x="13" y="232"/>
                    </a:lnTo>
                    <a:lnTo>
                      <a:pt x="17" y="182"/>
                    </a:lnTo>
                    <a:lnTo>
                      <a:pt x="15" y="157"/>
                    </a:lnTo>
                    <a:lnTo>
                      <a:pt x="9" y="128"/>
                    </a:lnTo>
                    <a:lnTo>
                      <a:pt x="4" y="100"/>
                    </a:lnTo>
                    <a:lnTo>
                      <a:pt x="2" y="65"/>
                    </a:lnTo>
                    <a:lnTo>
                      <a:pt x="2" y="40"/>
                    </a:lnTo>
                    <a:lnTo>
                      <a:pt x="11" y="26"/>
                    </a:lnTo>
                    <a:lnTo>
                      <a:pt x="19" y="19"/>
                    </a:lnTo>
                  </a:path>
                </a:pathLst>
              </a:custGeom>
              <a:solidFill>
                <a:srgbClr val="000000"/>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05" name="Freeform 9"/>
              <p:cNvSpPr>
                <a:spLocks noChangeAspect="1"/>
              </p:cNvSpPr>
              <p:nvPr/>
            </p:nvSpPr>
            <p:spPr bwMode="auto">
              <a:xfrm>
                <a:off x="3761" y="3925"/>
                <a:ext cx="158" cy="369"/>
              </a:xfrm>
              <a:custGeom>
                <a:avLst/>
                <a:gdLst/>
                <a:ahLst/>
                <a:cxnLst>
                  <a:cxn ang="0">
                    <a:pos x="99" y="0"/>
                  </a:cxn>
                  <a:cxn ang="0">
                    <a:pos x="128" y="7"/>
                  </a:cxn>
                  <a:cxn ang="0">
                    <a:pos x="133" y="30"/>
                  </a:cxn>
                  <a:cxn ang="0">
                    <a:pos x="135" y="72"/>
                  </a:cxn>
                  <a:cxn ang="0">
                    <a:pos x="128" y="122"/>
                  </a:cxn>
                  <a:cxn ang="0">
                    <a:pos x="122" y="177"/>
                  </a:cxn>
                  <a:cxn ang="0">
                    <a:pos x="117" y="238"/>
                  </a:cxn>
                  <a:cxn ang="0">
                    <a:pos x="121" y="269"/>
                  </a:cxn>
                  <a:cxn ang="0">
                    <a:pos x="129" y="298"/>
                  </a:cxn>
                  <a:cxn ang="0">
                    <a:pos x="150" y="326"/>
                  </a:cxn>
                  <a:cxn ang="0">
                    <a:pos x="158" y="337"/>
                  </a:cxn>
                  <a:cxn ang="0">
                    <a:pos x="154" y="348"/>
                  </a:cxn>
                  <a:cxn ang="0">
                    <a:pos x="131" y="348"/>
                  </a:cxn>
                  <a:cxn ang="0">
                    <a:pos x="97" y="354"/>
                  </a:cxn>
                  <a:cxn ang="0">
                    <a:pos x="51" y="366"/>
                  </a:cxn>
                  <a:cxn ang="0">
                    <a:pos x="22" y="372"/>
                  </a:cxn>
                  <a:cxn ang="0">
                    <a:pos x="4" y="359"/>
                  </a:cxn>
                  <a:cxn ang="0">
                    <a:pos x="0" y="340"/>
                  </a:cxn>
                  <a:cxn ang="0">
                    <a:pos x="22" y="334"/>
                  </a:cxn>
                  <a:cxn ang="0">
                    <a:pos x="60" y="333"/>
                  </a:cxn>
                  <a:cxn ang="0">
                    <a:pos x="103" y="333"/>
                  </a:cxn>
                  <a:cxn ang="0">
                    <a:pos x="135" y="334"/>
                  </a:cxn>
                  <a:cxn ang="0">
                    <a:pos x="133" y="329"/>
                  </a:cxn>
                  <a:cxn ang="0">
                    <a:pos x="119" y="315"/>
                  </a:cxn>
                  <a:cxn ang="0">
                    <a:pos x="107" y="290"/>
                  </a:cxn>
                  <a:cxn ang="0">
                    <a:pos x="97" y="258"/>
                  </a:cxn>
                  <a:cxn ang="0">
                    <a:pos x="97" y="236"/>
                  </a:cxn>
                  <a:cxn ang="0">
                    <a:pos x="103" y="172"/>
                  </a:cxn>
                  <a:cxn ang="0">
                    <a:pos x="103" y="126"/>
                  </a:cxn>
                  <a:cxn ang="0">
                    <a:pos x="99" y="76"/>
                  </a:cxn>
                  <a:cxn ang="0">
                    <a:pos x="92" y="52"/>
                  </a:cxn>
                  <a:cxn ang="0">
                    <a:pos x="86" y="22"/>
                  </a:cxn>
                  <a:cxn ang="0">
                    <a:pos x="96" y="7"/>
                  </a:cxn>
                  <a:cxn ang="0">
                    <a:pos x="99" y="0"/>
                  </a:cxn>
                </a:cxnLst>
                <a:rect l="0" t="0" r="r" b="b"/>
                <a:pathLst>
                  <a:path w="159" h="373">
                    <a:moveTo>
                      <a:pt x="99" y="0"/>
                    </a:moveTo>
                    <a:lnTo>
                      <a:pt x="128" y="7"/>
                    </a:lnTo>
                    <a:lnTo>
                      <a:pt x="133" y="30"/>
                    </a:lnTo>
                    <a:lnTo>
                      <a:pt x="135" y="72"/>
                    </a:lnTo>
                    <a:lnTo>
                      <a:pt x="128" y="122"/>
                    </a:lnTo>
                    <a:lnTo>
                      <a:pt x="122" y="177"/>
                    </a:lnTo>
                    <a:lnTo>
                      <a:pt x="117" y="238"/>
                    </a:lnTo>
                    <a:lnTo>
                      <a:pt x="121" y="269"/>
                    </a:lnTo>
                    <a:lnTo>
                      <a:pt x="129" y="298"/>
                    </a:lnTo>
                    <a:lnTo>
                      <a:pt x="150" y="326"/>
                    </a:lnTo>
                    <a:lnTo>
                      <a:pt x="158" y="337"/>
                    </a:lnTo>
                    <a:lnTo>
                      <a:pt x="154" y="348"/>
                    </a:lnTo>
                    <a:lnTo>
                      <a:pt x="131" y="348"/>
                    </a:lnTo>
                    <a:lnTo>
                      <a:pt x="97" y="354"/>
                    </a:lnTo>
                    <a:lnTo>
                      <a:pt x="51" y="366"/>
                    </a:lnTo>
                    <a:lnTo>
                      <a:pt x="22" y="372"/>
                    </a:lnTo>
                    <a:lnTo>
                      <a:pt x="4" y="359"/>
                    </a:lnTo>
                    <a:lnTo>
                      <a:pt x="0" y="340"/>
                    </a:lnTo>
                    <a:lnTo>
                      <a:pt x="22" y="334"/>
                    </a:lnTo>
                    <a:lnTo>
                      <a:pt x="60" y="333"/>
                    </a:lnTo>
                    <a:lnTo>
                      <a:pt x="103" y="333"/>
                    </a:lnTo>
                    <a:lnTo>
                      <a:pt x="135" y="334"/>
                    </a:lnTo>
                    <a:lnTo>
                      <a:pt x="133" y="329"/>
                    </a:lnTo>
                    <a:lnTo>
                      <a:pt x="119" y="315"/>
                    </a:lnTo>
                    <a:lnTo>
                      <a:pt x="107" y="290"/>
                    </a:lnTo>
                    <a:lnTo>
                      <a:pt x="97" y="258"/>
                    </a:lnTo>
                    <a:lnTo>
                      <a:pt x="97" y="236"/>
                    </a:lnTo>
                    <a:lnTo>
                      <a:pt x="103" y="172"/>
                    </a:lnTo>
                    <a:lnTo>
                      <a:pt x="103" y="126"/>
                    </a:lnTo>
                    <a:lnTo>
                      <a:pt x="99" y="76"/>
                    </a:lnTo>
                    <a:lnTo>
                      <a:pt x="92" y="52"/>
                    </a:lnTo>
                    <a:lnTo>
                      <a:pt x="86" y="22"/>
                    </a:lnTo>
                    <a:lnTo>
                      <a:pt x="96" y="7"/>
                    </a:lnTo>
                    <a:lnTo>
                      <a:pt x="99" y="0"/>
                    </a:lnTo>
                  </a:path>
                </a:pathLst>
              </a:custGeom>
              <a:solidFill>
                <a:srgbClr val="000000"/>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06" name="Freeform 10"/>
              <p:cNvSpPr>
                <a:spLocks noChangeAspect="1"/>
              </p:cNvSpPr>
              <p:nvPr/>
            </p:nvSpPr>
            <p:spPr bwMode="auto">
              <a:xfrm>
                <a:off x="3698" y="3878"/>
                <a:ext cx="159" cy="366"/>
              </a:xfrm>
              <a:custGeom>
                <a:avLst/>
                <a:gdLst/>
                <a:ahLst/>
                <a:cxnLst>
                  <a:cxn ang="0">
                    <a:pos x="123" y="0"/>
                  </a:cxn>
                  <a:cxn ang="0">
                    <a:pos x="151" y="8"/>
                  </a:cxn>
                  <a:cxn ang="0">
                    <a:pos x="154" y="31"/>
                  </a:cxn>
                  <a:cxn ang="0">
                    <a:pos x="154" y="74"/>
                  </a:cxn>
                  <a:cxn ang="0">
                    <a:pos x="143" y="123"/>
                  </a:cxn>
                  <a:cxn ang="0">
                    <a:pos x="132" y="177"/>
                  </a:cxn>
                  <a:cxn ang="0">
                    <a:pos x="124" y="236"/>
                  </a:cxn>
                  <a:cxn ang="0">
                    <a:pos x="125" y="267"/>
                  </a:cxn>
                  <a:cxn ang="0">
                    <a:pos x="131" y="298"/>
                  </a:cxn>
                  <a:cxn ang="0">
                    <a:pos x="151" y="327"/>
                  </a:cxn>
                  <a:cxn ang="0">
                    <a:pos x="158" y="339"/>
                  </a:cxn>
                  <a:cxn ang="0">
                    <a:pos x="153" y="350"/>
                  </a:cxn>
                  <a:cxn ang="0">
                    <a:pos x="130" y="348"/>
                  </a:cxn>
                  <a:cxn ang="0">
                    <a:pos x="96" y="352"/>
                  </a:cxn>
                  <a:cxn ang="0">
                    <a:pos x="49" y="360"/>
                  </a:cxn>
                  <a:cxn ang="0">
                    <a:pos x="20" y="364"/>
                  </a:cxn>
                  <a:cxn ang="0">
                    <a:pos x="3" y="350"/>
                  </a:cxn>
                  <a:cxn ang="0">
                    <a:pos x="0" y="330"/>
                  </a:cxn>
                  <a:cxn ang="0">
                    <a:pos x="21" y="326"/>
                  </a:cxn>
                  <a:cxn ang="0">
                    <a:pos x="60" y="328"/>
                  </a:cxn>
                  <a:cxn ang="0">
                    <a:pos x="103" y="330"/>
                  </a:cxn>
                  <a:cxn ang="0">
                    <a:pos x="135" y="334"/>
                  </a:cxn>
                  <a:cxn ang="0">
                    <a:pos x="134" y="329"/>
                  </a:cxn>
                  <a:cxn ang="0">
                    <a:pos x="120" y="314"/>
                  </a:cxn>
                  <a:cxn ang="0">
                    <a:pos x="110" y="288"/>
                  </a:cxn>
                  <a:cxn ang="0">
                    <a:pos x="103" y="256"/>
                  </a:cxn>
                  <a:cxn ang="0">
                    <a:pos x="104" y="234"/>
                  </a:cxn>
                  <a:cxn ang="0">
                    <a:pos x="114" y="170"/>
                  </a:cxn>
                  <a:cxn ang="0">
                    <a:pos x="118" y="125"/>
                  </a:cxn>
                  <a:cxn ang="0">
                    <a:pos x="117" y="74"/>
                  </a:cxn>
                  <a:cxn ang="0">
                    <a:pos x="112" y="50"/>
                  </a:cxn>
                  <a:cxn ang="0">
                    <a:pos x="109" y="20"/>
                  </a:cxn>
                  <a:cxn ang="0">
                    <a:pos x="118" y="6"/>
                  </a:cxn>
                  <a:cxn ang="0">
                    <a:pos x="123" y="0"/>
                  </a:cxn>
                </a:cxnLst>
                <a:rect l="0" t="0" r="r" b="b"/>
                <a:pathLst>
                  <a:path w="159" h="365">
                    <a:moveTo>
                      <a:pt x="123" y="0"/>
                    </a:moveTo>
                    <a:lnTo>
                      <a:pt x="151" y="8"/>
                    </a:lnTo>
                    <a:lnTo>
                      <a:pt x="154" y="31"/>
                    </a:lnTo>
                    <a:lnTo>
                      <a:pt x="154" y="74"/>
                    </a:lnTo>
                    <a:lnTo>
                      <a:pt x="143" y="123"/>
                    </a:lnTo>
                    <a:lnTo>
                      <a:pt x="132" y="177"/>
                    </a:lnTo>
                    <a:lnTo>
                      <a:pt x="124" y="236"/>
                    </a:lnTo>
                    <a:lnTo>
                      <a:pt x="125" y="267"/>
                    </a:lnTo>
                    <a:lnTo>
                      <a:pt x="131" y="298"/>
                    </a:lnTo>
                    <a:lnTo>
                      <a:pt x="151" y="327"/>
                    </a:lnTo>
                    <a:lnTo>
                      <a:pt x="158" y="339"/>
                    </a:lnTo>
                    <a:lnTo>
                      <a:pt x="153" y="350"/>
                    </a:lnTo>
                    <a:lnTo>
                      <a:pt x="130" y="348"/>
                    </a:lnTo>
                    <a:lnTo>
                      <a:pt x="96" y="352"/>
                    </a:lnTo>
                    <a:lnTo>
                      <a:pt x="49" y="360"/>
                    </a:lnTo>
                    <a:lnTo>
                      <a:pt x="20" y="364"/>
                    </a:lnTo>
                    <a:lnTo>
                      <a:pt x="3" y="350"/>
                    </a:lnTo>
                    <a:lnTo>
                      <a:pt x="0" y="330"/>
                    </a:lnTo>
                    <a:lnTo>
                      <a:pt x="21" y="326"/>
                    </a:lnTo>
                    <a:lnTo>
                      <a:pt x="60" y="328"/>
                    </a:lnTo>
                    <a:lnTo>
                      <a:pt x="103" y="330"/>
                    </a:lnTo>
                    <a:lnTo>
                      <a:pt x="135" y="334"/>
                    </a:lnTo>
                    <a:lnTo>
                      <a:pt x="134" y="329"/>
                    </a:lnTo>
                    <a:lnTo>
                      <a:pt x="120" y="314"/>
                    </a:lnTo>
                    <a:lnTo>
                      <a:pt x="110" y="288"/>
                    </a:lnTo>
                    <a:lnTo>
                      <a:pt x="103" y="256"/>
                    </a:lnTo>
                    <a:lnTo>
                      <a:pt x="104" y="234"/>
                    </a:lnTo>
                    <a:lnTo>
                      <a:pt x="114" y="170"/>
                    </a:lnTo>
                    <a:lnTo>
                      <a:pt x="118" y="125"/>
                    </a:lnTo>
                    <a:lnTo>
                      <a:pt x="117" y="74"/>
                    </a:lnTo>
                    <a:lnTo>
                      <a:pt x="112" y="50"/>
                    </a:lnTo>
                    <a:lnTo>
                      <a:pt x="109" y="20"/>
                    </a:lnTo>
                    <a:lnTo>
                      <a:pt x="118" y="6"/>
                    </a:lnTo>
                    <a:lnTo>
                      <a:pt x="123" y="0"/>
                    </a:lnTo>
                  </a:path>
                </a:pathLst>
              </a:custGeom>
              <a:solidFill>
                <a:srgbClr val="000000"/>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pSp>
        <p:grpSp>
          <p:nvGrpSpPr>
            <p:cNvPr id="21517" name="Group 11"/>
            <p:cNvGrpSpPr>
              <a:grpSpLocks noChangeAspect="1"/>
            </p:cNvGrpSpPr>
            <p:nvPr/>
          </p:nvGrpSpPr>
          <p:grpSpPr bwMode="auto">
            <a:xfrm>
              <a:off x="3288" y="2703"/>
              <a:ext cx="327" cy="833"/>
              <a:chOff x="4924" y="3475"/>
              <a:chExt cx="327" cy="833"/>
            </a:xfrm>
          </p:grpSpPr>
          <p:sp>
            <p:nvSpPr>
              <p:cNvPr id="157708" name="Freeform 12"/>
              <p:cNvSpPr>
                <a:spLocks noChangeAspect="1"/>
              </p:cNvSpPr>
              <p:nvPr/>
            </p:nvSpPr>
            <p:spPr bwMode="auto">
              <a:xfrm>
                <a:off x="5008" y="3680"/>
                <a:ext cx="136" cy="336"/>
              </a:xfrm>
              <a:custGeom>
                <a:avLst/>
                <a:gdLst/>
                <a:ahLst/>
                <a:cxnLst>
                  <a:cxn ang="0">
                    <a:pos x="37" y="14"/>
                  </a:cxn>
                  <a:cxn ang="0">
                    <a:pos x="51" y="4"/>
                  </a:cxn>
                  <a:cxn ang="0">
                    <a:pos x="69" y="0"/>
                  </a:cxn>
                  <a:cxn ang="0">
                    <a:pos x="83" y="2"/>
                  </a:cxn>
                  <a:cxn ang="0">
                    <a:pos x="95" y="18"/>
                  </a:cxn>
                  <a:cxn ang="0">
                    <a:pos x="105" y="50"/>
                  </a:cxn>
                  <a:cxn ang="0">
                    <a:pos x="113" y="92"/>
                  </a:cxn>
                  <a:cxn ang="0">
                    <a:pos x="122" y="134"/>
                  </a:cxn>
                  <a:cxn ang="0">
                    <a:pos x="130" y="170"/>
                  </a:cxn>
                  <a:cxn ang="0">
                    <a:pos x="130" y="211"/>
                  </a:cxn>
                  <a:cxn ang="0">
                    <a:pos x="135" y="260"/>
                  </a:cxn>
                  <a:cxn ang="0">
                    <a:pos x="130" y="289"/>
                  </a:cxn>
                  <a:cxn ang="0">
                    <a:pos x="124" y="314"/>
                  </a:cxn>
                  <a:cxn ang="0">
                    <a:pos x="102" y="328"/>
                  </a:cxn>
                  <a:cxn ang="0">
                    <a:pos x="63" y="335"/>
                  </a:cxn>
                  <a:cxn ang="0">
                    <a:pos x="34" y="327"/>
                  </a:cxn>
                  <a:cxn ang="0">
                    <a:pos x="7" y="307"/>
                  </a:cxn>
                  <a:cxn ang="0">
                    <a:pos x="0" y="275"/>
                  </a:cxn>
                  <a:cxn ang="0">
                    <a:pos x="0" y="242"/>
                  </a:cxn>
                  <a:cxn ang="0">
                    <a:pos x="9" y="180"/>
                  </a:cxn>
                  <a:cxn ang="0">
                    <a:pos x="9" y="132"/>
                  </a:cxn>
                  <a:cxn ang="0">
                    <a:pos x="11" y="85"/>
                  </a:cxn>
                  <a:cxn ang="0">
                    <a:pos x="22" y="56"/>
                  </a:cxn>
                  <a:cxn ang="0">
                    <a:pos x="34" y="36"/>
                  </a:cxn>
                  <a:cxn ang="0">
                    <a:pos x="37" y="14"/>
                  </a:cxn>
                </a:cxnLst>
                <a:rect l="0" t="0" r="r" b="b"/>
                <a:pathLst>
                  <a:path w="136" h="336">
                    <a:moveTo>
                      <a:pt x="37" y="14"/>
                    </a:moveTo>
                    <a:lnTo>
                      <a:pt x="51" y="4"/>
                    </a:lnTo>
                    <a:lnTo>
                      <a:pt x="69" y="0"/>
                    </a:lnTo>
                    <a:lnTo>
                      <a:pt x="83" y="2"/>
                    </a:lnTo>
                    <a:lnTo>
                      <a:pt x="95" y="18"/>
                    </a:lnTo>
                    <a:lnTo>
                      <a:pt x="105" y="50"/>
                    </a:lnTo>
                    <a:lnTo>
                      <a:pt x="113" y="92"/>
                    </a:lnTo>
                    <a:lnTo>
                      <a:pt x="122" y="134"/>
                    </a:lnTo>
                    <a:lnTo>
                      <a:pt x="130" y="170"/>
                    </a:lnTo>
                    <a:lnTo>
                      <a:pt x="130" y="211"/>
                    </a:lnTo>
                    <a:lnTo>
                      <a:pt x="135" y="260"/>
                    </a:lnTo>
                    <a:lnTo>
                      <a:pt x="130" y="289"/>
                    </a:lnTo>
                    <a:lnTo>
                      <a:pt x="124" y="314"/>
                    </a:lnTo>
                    <a:lnTo>
                      <a:pt x="102" y="328"/>
                    </a:lnTo>
                    <a:lnTo>
                      <a:pt x="63" y="335"/>
                    </a:lnTo>
                    <a:lnTo>
                      <a:pt x="34" y="327"/>
                    </a:lnTo>
                    <a:lnTo>
                      <a:pt x="7" y="307"/>
                    </a:lnTo>
                    <a:lnTo>
                      <a:pt x="0" y="275"/>
                    </a:lnTo>
                    <a:lnTo>
                      <a:pt x="0" y="242"/>
                    </a:lnTo>
                    <a:lnTo>
                      <a:pt x="9" y="180"/>
                    </a:lnTo>
                    <a:lnTo>
                      <a:pt x="9" y="132"/>
                    </a:lnTo>
                    <a:lnTo>
                      <a:pt x="11" y="85"/>
                    </a:lnTo>
                    <a:lnTo>
                      <a:pt x="22" y="56"/>
                    </a:lnTo>
                    <a:lnTo>
                      <a:pt x="34" y="36"/>
                    </a:lnTo>
                    <a:lnTo>
                      <a:pt x="37" y="14"/>
                    </a:lnTo>
                  </a:path>
                </a:pathLst>
              </a:custGeom>
              <a:solidFill>
                <a:srgbClr val="FF3399"/>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09" name="Freeform 13"/>
              <p:cNvSpPr>
                <a:spLocks noChangeAspect="1"/>
              </p:cNvSpPr>
              <p:nvPr/>
            </p:nvSpPr>
            <p:spPr bwMode="auto">
              <a:xfrm>
                <a:off x="5087" y="3954"/>
                <a:ext cx="160" cy="329"/>
              </a:xfrm>
              <a:custGeom>
                <a:avLst/>
                <a:gdLst/>
                <a:ahLst/>
                <a:cxnLst>
                  <a:cxn ang="0">
                    <a:pos x="0" y="29"/>
                  </a:cxn>
                  <a:cxn ang="0">
                    <a:pos x="2" y="4"/>
                  </a:cxn>
                  <a:cxn ang="0">
                    <a:pos x="15" y="0"/>
                  </a:cxn>
                  <a:cxn ang="0">
                    <a:pos x="40" y="1"/>
                  </a:cxn>
                  <a:cxn ang="0">
                    <a:pos x="47" y="23"/>
                  </a:cxn>
                  <a:cxn ang="0">
                    <a:pos x="68" y="68"/>
                  </a:cxn>
                  <a:cxn ang="0">
                    <a:pos x="79" y="104"/>
                  </a:cxn>
                  <a:cxn ang="0">
                    <a:pos x="86" y="146"/>
                  </a:cxn>
                  <a:cxn ang="0">
                    <a:pos x="84" y="171"/>
                  </a:cxn>
                  <a:cxn ang="0">
                    <a:pos x="69" y="211"/>
                  </a:cxn>
                  <a:cxn ang="0">
                    <a:pos x="55" y="248"/>
                  </a:cxn>
                  <a:cxn ang="0">
                    <a:pos x="51" y="279"/>
                  </a:cxn>
                  <a:cxn ang="0">
                    <a:pos x="51" y="291"/>
                  </a:cxn>
                  <a:cxn ang="0">
                    <a:pos x="66" y="293"/>
                  </a:cxn>
                  <a:cxn ang="0">
                    <a:pos x="86" y="286"/>
                  </a:cxn>
                  <a:cxn ang="0">
                    <a:pos x="140" y="291"/>
                  </a:cxn>
                  <a:cxn ang="0">
                    <a:pos x="162" y="304"/>
                  </a:cxn>
                  <a:cxn ang="0">
                    <a:pos x="158" y="312"/>
                  </a:cxn>
                  <a:cxn ang="0">
                    <a:pos x="129" y="329"/>
                  </a:cxn>
                  <a:cxn ang="0">
                    <a:pos x="113" y="332"/>
                  </a:cxn>
                  <a:cxn ang="0">
                    <a:pos x="97" y="318"/>
                  </a:cxn>
                  <a:cxn ang="0">
                    <a:pos x="61" y="311"/>
                  </a:cxn>
                  <a:cxn ang="0">
                    <a:pos x="30" y="311"/>
                  </a:cxn>
                  <a:cxn ang="0">
                    <a:pos x="20" y="308"/>
                  </a:cxn>
                  <a:cxn ang="0">
                    <a:pos x="18" y="297"/>
                  </a:cxn>
                  <a:cxn ang="0">
                    <a:pos x="37" y="241"/>
                  </a:cxn>
                  <a:cxn ang="0">
                    <a:pos x="55" y="198"/>
                  </a:cxn>
                  <a:cxn ang="0">
                    <a:pos x="62" y="169"/>
                  </a:cxn>
                  <a:cxn ang="0">
                    <a:pos x="62" y="130"/>
                  </a:cxn>
                  <a:cxn ang="0">
                    <a:pos x="48" y="94"/>
                  </a:cxn>
                  <a:cxn ang="0">
                    <a:pos x="18" y="57"/>
                  </a:cxn>
                  <a:cxn ang="0">
                    <a:pos x="5" y="40"/>
                  </a:cxn>
                  <a:cxn ang="0">
                    <a:pos x="0" y="29"/>
                  </a:cxn>
                </a:cxnLst>
                <a:rect l="0" t="0" r="r" b="b"/>
                <a:pathLst>
                  <a:path w="163" h="333">
                    <a:moveTo>
                      <a:pt x="0" y="29"/>
                    </a:moveTo>
                    <a:lnTo>
                      <a:pt x="2" y="4"/>
                    </a:lnTo>
                    <a:lnTo>
                      <a:pt x="15" y="0"/>
                    </a:lnTo>
                    <a:lnTo>
                      <a:pt x="40" y="1"/>
                    </a:lnTo>
                    <a:lnTo>
                      <a:pt x="47" y="23"/>
                    </a:lnTo>
                    <a:lnTo>
                      <a:pt x="68" y="68"/>
                    </a:lnTo>
                    <a:lnTo>
                      <a:pt x="79" y="104"/>
                    </a:lnTo>
                    <a:lnTo>
                      <a:pt x="86" y="146"/>
                    </a:lnTo>
                    <a:lnTo>
                      <a:pt x="84" y="171"/>
                    </a:lnTo>
                    <a:lnTo>
                      <a:pt x="69" y="211"/>
                    </a:lnTo>
                    <a:lnTo>
                      <a:pt x="55" y="248"/>
                    </a:lnTo>
                    <a:lnTo>
                      <a:pt x="51" y="279"/>
                    </a:lnTo>
                    <a:lnTo>
                      <a:pt x="51" y="291"/>
                    </a:lnTo>
                    <a:lnTo>
                      <a:pt x="66" y="293"/>
                    </a:lnTo>
                    <a:lnTo>
                      <a:pt x="86" y="286"/>
                    </a:lnTo>
                    <a:lnTo>
                      <a:pt x="140" y="291"/>
                    </a:lnTo>
                    <a:lnTo>
                      <a:pt x="162" y="304"/>
                    </a:lnTo>
                    <a:lnTo>
                      <a:pt x="158" y="312"/>
                    </a:lnTo>
                    <a:lnTo>
                      <a:pt x="129" y="329"/>
                    </a:lnTo>
                    <a:lnTo>
                      <a:pt x="113" y="332"/>
                    </a:lnTo>
                    <a:lnTo>
                      <a:pt x="97" y="318"/>
                    </a:lnTo>
                    <a:lnTo>
                      <a:pt x="61" y="311"/>
                    </a:lnTo>
                    <a:lnTo>
                      <a:pt x="30" y="311"/>
                    </a:lnTo>
                    <a:lnTo>
                      <a:pt x="20" y="308"/>
                    </a:lnTo>
                    <a:lnTo>
                      <a:pt x="18" y="297"/>
                    </a:lnTo>
                    <a:lnTo>
                      <a:pt x="37" y="241"/>
                    </a:lnTo>
                    <a:lnTo>
                      <a:pt x="55" y="198"/>
                    </a:lnTo>
                    <a:lnTo>
                      <a:pt x="62" y="169"/>
                    </a:lnTo>
                    <a:lnTo>
                      <a:pt x="62" y="130"/>
                    </a:lnTo>
                    <a:lnTo>
                      <a:pt x="48" y="94"/>
                    </a:lnTo>
                    <a:lnTo>
                      <a:pt x="18" y="57"/>
                    </a:lnTo>
                    <a:lnTo>
                      <a:pt x="5" y="40"/>
                    </a:lnTo>
                    <a:lnTo>
                      <a:pt x="0" y="29"/>
                    </a:lnTo>
                  </a:path>
                </a:pathLst>
              </a:custGeom>
              <a:solidFill>
                <a:srgbClr val="FF3399"/>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10" name="Freeform 14"/>
              <p:cNvSpPr>
                <a:spLocks noChangeAspect="1"/>
              </p:cNvSpPr>
              <p:nvPr/>
            </p:nvSpPr>
            <p:spPr bwMode="auto">
              <a:xfrm>
                <a:off x="4924" y="3958"/>
                <a:ext cx="143" cy="350"/>
              </a:xfrm>
              <a:custGeom>
                <a:avLst/>
                <a:gdLst/>
                <a:ahLst/>
                <a:cxnLst>
                  <a:cxn ang="0">
                    <a:pos x="84" y="57"/>
                  </a:cxn>
                  <a:cxn ang="0">
                    <a:pos x="93" y="28"/>
                  </a:cxn>
                  <a:cxn ang="0">
                    <a:pos x="111" y="0"/>
                  </a:cxn>
                  <a:cxn ang="0">
                    <a:pos x="128" y="0"/>
                  </a:cxn>
                  <a:cxn ang="0">
                    <a:pos x="143" y="15"/>
                  </a:cxn>
                  <a:cxn ang="0">
                    <a:pos x="142" y="32"/>
                  </a:cxn>
                  <a:cxn ang="0">
                    <a:pos x="121" y="57"/>
                  </a:cxn>
                  <a:cxn ang="0">
                    <a:pos x="99" y="103"/>
                  </a:cxn>
                  <a:cxn ang="0">
                    <a:pos x="90" y="144"/>
                  </a:cxn>
                  <a:cxn ang="0">
                    <a:pos x="88" y="190"/>
                  </a:cxn>
                  <a:cxn ang="0">
                    <a:pos x="99" y="243"/>
                  </a:cxn>
                  <a:cxn ang="0">
                    <a:pos x="110" y="272"/>
                  </a:cxn>
                  <a:cxn ang="0">
                    <a:pos x="121" y="296"/>
                  </a:cxn>
                  <a:cxn ang="0">
                    <a:pos x="124" y="308"/>
                  </a:cxn>
                  <a:cxn ang="0">
                    <a:pos x="122" y="325"/>
                  </a:cxn>
                  <a:cxn ang="0">
                    <a:pos x="104" y="326"/>
                  </a:cxn>
                  <a:cxn ang="0">
                    <a:pos x="60" y="335"/>
                  </a:cxn>
                  <a:cxn ang="0">
                    <a:pos x="21" y="349"/>
                  </a:cxn>
                  <a:cxn ang="0">
                    <a:pos x="13" y="344"/>
                  </a:cxn>
                  <a:cxn ang="0">
                    <a:pos x="0" y="328"/>
                  </a:cxn>
                  <a:cxn ang="0">
                    <a:pos x="4" y="319"/>
                  </a:cxn>
                  <a:cxn ang="0">
                    <a:pos x="42" y="314"/>
                  </a:cxn>
                  <a:cxn ang="0">
                    <a:pos x="75" y="314"/>
                  </a:cxn>
                  <a:cxn ang="0">
                    <a:pos x="93" y="314"/>
                  </a:cxn>
                  <a:cxn ang="0">
                    <a:pos x="104" y="304"/>
                  </a:cxn>
                  <a:cxn ang="0">
                    <a:pos x="99" y="283"/>
                  </a:cxn>
                  <a:cxn ang="0">
                    <a:pos x="81" y="240"/>
                  </a:cxn>
                  <a:cxn ang="0">
                    <a:pos x="70" y="200"/>
                  </a:cxn>
                  <a:cxn ang="0">
                    <a:pos x="67" y="158"/>
                  </a:cxn>
                  <a:cxn ang="0">
                    <a:pos x="70" y="119"/>
                  </a:cxn>
                  <a:cxn ang="0">
                    <a:pos x="77" y="85"/>
                  </a:cxn>
                  <a:cxn ang="0">
                    <a:pos x="84" y="57"/>
                  </a:cxn>
                </a:cxnLst>
                <a:rect l="0" t="0" r="r" b="b"/>
                <a:pathLst>
                  <a:path w="144" h="350">
                    <a:moveTo>
                      <a:pt x="84" y="57"/>
                    </a:moveTo>
                    <a:lnTo>
                      <a:pt x="93" y="28"/>
                    </a:lnTo>
                    <a:lnTo>
                      <a:pt x="111" y="0"/>
                    </a:lnTo>
                    <a:lnTo>
                      <a:pt x="128" y="0"/>
                    </a:lnTo>
                    <a:lnTo>
                      <a:pt x="143" y="15"/>
                    </a:lnTo>
                    <a:lnTo>
                      <a:pt x="142" y="32"/>
                    </a:lnTo>
                    <a:lnTo>
                      <a:pt x="121" y="57"/>
                    </a:lnTo>
                    <a:lnTo>
                      <a:pt x="99" y="103"/>
                    </a:lnTo>
                    <a:lnTo>
                      <a:pt x="90" y="144"/>
                    </a:lnTo>
                    <a:lnTo>
                      <a:pt x="88" y="190"/>
                    </a:lnTo>
                    <a:lnTo>
                      <a:pt x="99" y="243"/>
                    </a:lnTo>
                    <a:lnTo>
                      <a:pt x="110" y="272"/>
                    </a:lnTo>
                    <a:lnTo>
                      <a:pt x="121" y="296"/>
                    </a:lnTo>
                    <a:lnTo>
                      <a:pt x="124" y="308"/>
                    </a:lnTo>
                    <a:lnTo>
                      <a:pt x="122" y="325"/>
                    </a:lnTo>
                    <a:lnTo>
                      <a:pt x="104" y="326"/>
                    </a:lnTo>
                    <a:lnTo>
                      <a:pt x="60" y="335"/>
                    </a:lnTo>
                    <a:lnTo>
                      <a:pt x="21" y="349"/>
                    </a:lnTo>
                    <a:lnTo>
                      <a:pt x="13" y="344"/>
                    </a:lnTo>
                    <a:lnTo>
                      <a:pt x="0" y="328"/>
                    </a:lnTo>
                    <a:lnTo>
                      <a:pt x="4" y="319"/>
                    </a:lnTo>
                    <a:lnTo>
                      <a:pt x="42" y="314"/>
                    </a:lnTo>
                    <a:lnTo>
                      <a:pt x="75" y="314"/>
                    </a:lnTo>
                    <a:lnTo>
                      <a:pt x="93" y="314"/>
                    </a:lnTo>
                    <a:lnTo>
                      <a:pt x="104" y="304"/>
                    </a:lnTo>
                    <a:lnTo>
                      <a:pt x="99" y="283"/>
                    </a:lnTo>
                    <a:lnTo>
                      <a:pt x="81" y="240"/>
                    </a:lnTo>
                    <a:lnTo>
                      <a:pt x="70" y="200"/>
                    </a:lnTo>
                    <a:lnTo>
                      <a:pt x="67" y="158"/>
                    </a:lnTo>
                    <a:lnTo>
                      <a:pt x="70" y="119"/>
                    </a:lnTo>
                    <a:lnTo>
                      <a:pt x="77" y="85"/>
                    </a:lnTo>
                    <a:lnTo>
                      <a:pt x="84" y="57"/>
                    </a:lnTo>
                  </a:path>
                </a:pathLst>
              </a:custGeom>
              <a:solidFill>
                <a:srgbClr val="FF3399"/>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11" name="Freeform 15"/>
              <p:cNvSpPr>
                <a:spLocks noChangeAspect="1"/>
              </p:cNvSpPr>
              <p:nvPr/>
            </p:nvSpPr>
            <p:spPr bwMode="auto">
              <a:xfrm>
                <a:off x="4944" y="3689"/>
                <a:ext cx="103" cy="280"/>
              </a:xfrm>
              <a:custGeom>
                <a:avLst/>
                <a:gdLst/>
                <a:ahLst/>
                <a:cxnLst>
                  <a:cxn ang="0">
                    <a:pos x="52" y="7"/>
                  </a:cxn>
                  <a:cxn ang="0">
                    <a:pos x="72" y="0"/>
                  </a:cxn>
                  <a:cxn ang="0">
                    <a:pos x="94" y="2"/>
                  </a:cxn>
                  <a:cxn ang="0">
                    <a:pos x="102" y="14"/>
                  </a:cxn>
                  <a:cxn ang="0">
                    <a:pos x="97" y="46"/>
                  </a:cxn>
                  <a:cxn ang="0">
                    <a:pos x="73" y="56"/>
                  </a:cxn>
                  <a:cxn ang="0">
                    <a:pos x="45" y="77"/>
                  </a:cxn>
                  <a:cxn ang="0">
                    <a:pos x="34" y="105"/>
                  </a:cxn>
                  <a:cxn ang="0">
                    <a:pos x="26" y="132"/>
                  </a:cxn>
                  <a:cxn ang="0">
                    <a:pos x="23" y="171"/>
                  </a:cxn>
                  <a:cxn ang="0">
                    <a:pos x="27" y="209"/>
                  </a:cxn>
                  <a:cxn ang="0">
                    <a:pos x="33" y="224"/>
                  </a:cxn>
                  <a:cxn ang="0">
                    <a:pos x="41" y="235"/>
                  </a:cxn>
                  <a:cxn ang="0">
                    <a:pos x="55" y="239"/>
                  </a:cxn>
                  <a:cxn ang="0">
                    <a:pos x="55" y="256"/>
                  </a:cxn>
                  <a:cxn ang="0">
                    <a:pos x="34" y="273"/>
                  </a:cxn>
                  <a:cxn ang="0">
                    <a:pos x="23" y="281"/>
                  </a:cxn>
                  <a:cxn ang="0">
                    <a:pos x="9" y="270"/>
                  </a:cxn>
                  <a:cxn ang="0">
                    <a:pos x="0" y="239"/>
                  </a:cxn>
                  <a:cxn ang="0">
                    <a:pos x="0" y="200"/>
                  </a:cxn>
                  <a:cxn ang="0">
                    <a:pos x="2" y="150"/>
                  </a:cxn>
                  <a:cxn ang="0">
                    <a:pos x="16" y="98"/>
                  </a:cxn>
                  <a:cxn ang="0">
                    <a:pos x="33" y="56"/>
                  </a:cxn>
                  <a:cxn ang="0">
                    <a:pos x="45" y="24"/>
                  </a:cxn>
                  <a:cxn ang="0">
                    <a:pos x="52" y="7"/>
                  </a:cxn>
                </a:cxnLst>
                <a:rect l="0" t="0" r="r" b="b"/>
                <a:pathLst>
                  <a:path w="103" h="282">
                    <a:moveTo>
                      <a:pt x="52" y="7"/>
                    </a:moveTo>
                    <a:lnTo>
                      <a:pt x="72" y="0"/>
                    </a:lnTo>
                    <a:lnTo>
                      <a:pt x="94" y="2"/>
                    </a:lnTo>
                    <a:lnTo>
                      <a:pt x="102" y="14"/>
                    </a:lnTo>
                    <a:lnTo>
                      <a:pt x="97" y="46"/>
                    </a:lnTo>
                    <a:lnTo>
                      <a:pt x="73" y="56"/>
                    </a:lnTo>
                    <a:lnTo>
                      <a:pt x="45" y="77"/>
                    </a:lnTo>
                    <a:lnTo>
                      <a:pt x="34" y="105"/>
                    </a:lnTo>
                    <a:lnTo>
                      <a:pt x="26" y="132"/>
                    </a:lnTo>
                    <a:lnTo>
                      <a:pt x="23" y="171"/>
                    </a:lnTo>
                    <a:lnTo>
                      <a:pt x="27" y="209"/>
                    </a:lnTo>
                    <a:lnTo>
                      <a:pt x="33" y="224"/>
                    </a:lnTo>
                    <a:lnTo>
                      <a:pt x="41" y="235"/>
                    </a:lnTo>
                    <a:lnTo>
                      <a:pt x="55" y="239"/>
                    </a:lnTo>
                    <a:lnTo>
                      <a:pt x="55" y="256"/>
                    </a:lnTo>
                    <a:lnTo>
                      <a:pt x="34" y="273"/>
                    </a:lnTo>
                    <a:lnTo>
                      <a:pt x="23" y="281"/>
                    </a:lnTo>
                    <a:lnTo>
                      <a:pt x="9" y="270"/>
                    </a:lnTo>
                    <a:lnTo>
                      <a:pt x="0" y="239"/>
                    </a:lnTo>
                    <a:lnTo>
                      <a:pt x="0" y="200"/>
                    </a:lnTo>
                    <a:lnTo>
                      <a:pt x="2" y="150"/>
                    </a:lnTo>
                    <a:lnTo>
                      <a:pt x="16" y="98"/>
                    </a:lnTo>
                    <a:lnTo>
                      <a:pt x="33" y="56"/>
                    </a:lnTo>
                    <a:lnTo>
                      <a:pt x="45" y="24"/>
                    </a:lnTo>
                    <a:lnTo>
                      <a:pt x="52" y="7"/>
                    </a:lnTo>
                  </a:path>
                </a:pathLst>
              </a:custGeom>
              <a:solidFill>
                <a:srgbClr val="FF3399"/>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12" name="Freeform 16"/>
              <p:cNvSpPr>
                <a:spLocks noChangeAspect="1"/>
              </p:cNvSpPr>
              <p:nvPr/>
            </p:nvSpPr>
            <p:spPr bwMode="auto">
              <a:xfrm>
                <a:off x="4935" y="3475"/>
                <a:ext cx="176" cy="201"/>
              </a:xfrm>
              <a:custGeom>
                <a:avLst/>
                <a:gdLst/>
                <a:ahLst/>
                <a:cxnLst>
                  <a:cxn ang="0">
                    <a:pos x="92" y="3"/>
                  </a:cxn>
                  <a:cxn ang="0">
                    <a:pos x="109" y="0"/>
                  </a:cxn>
                  <a:cxn ang="0">
                    <a:pos x="132" y="10"/>
                  </a:cxn>
                  <a:cxn ang="0">
                    <a:pos x="159" y="41"/>
                  </a:cxn>
                  <a:cxn ang="0">
                    <a:pos x="175" y="86"/>
                  </a:cxn>
                  <a:cxn ang="0">
                    <a:pos x="173" y="116"/>
                  </a:cxn>
                  <a:cxn ang="0">
                    <a:pos x="168" y="153"/>
                  </a:cxn>
                  <a:cxn ang="0">
                    <a:pos x="156" y="179"/>
                  </a:cxn>
                  <a:cxn ang="0">
                    <a:pos x="131" y="200"/>
                  </a:cxn>
                  <a:cxn ang="0">
                    <a:pos x="104" y="195"/>
                  </a:cxn>
                  <a:cxn ang="0">
                    <a:pos x="75" y="175"/>
                  </a:cxn>
                  <a:cxn ang="0">
                    <a:pos x="62" y="144"/>
                  </a:cxn>
                  <a:cxn ang="0">
                    <a:pos x="51" y="123"/>
                  </a:cxn>
                  <a:cxn ang="0">
                    <a:pos x="20" y="137"/>
                  </a:cxn>
                  <a:cxn ang="0">
                    <a:pos x="6" y="137"/>
                  </a:cxn>
                  <a:cxn ang="0">
                    <a:pos x="0" y="134"/>
                  </a:cxn>
                  <a:cxn ang="0">
                    <a:pos x="5" y="123"/>
                  </a:cxn>
                  <a:cxn ang="0">
                    <a:pos x="35" y="115"/>
                  </a:cxn>
                  <a:cxn ang="0">
                    <a:pos x="49" y="112"/>
                  </a:cxn>
                  <a:cxn ang="0">
                    <a:pos x="48" y="88"/>
                  </a:cxn>
                  <a:cxn ang="0">
                    <a:pos x="55" y="65"/>
                  </a:cxn>
                  <a:cxn ang="0">
                    <a:pos x="62" y="39"/>
                  </a:cxn>
                  <a:cxn ang="0">
                    <a:pos x="77" y="12"/>
                  </a:cxn>
                  <a:cxn ang="0">
                    <a:pos x="92" y="3"/>
                  </a:cxn>
                </a:cxnLst>
                <a:rect l="0" t="0" r="r" b="b"/>
                <a:pathLst>
                  <a:path w="176" h="201">
                    <a:moveTo>
                      <a:pt x="92" y="3"/>
                    </a:moveTo>
                    <a:lnTo>
                      <a:pt x="109" y="0"/>
                    </a:lnTo>
                    <a:lnTo>
                      <a:pt x="132" y="10"/>
                    </a:lnTo>
                    <a:lnTo>
                      <a:pt x="159" y="41"/>
                    </a:lnTo>
                    <a:lnTo>
                      <a:pt x="175" y="86"/>
                    </a:lnTo>
                    <a:lnTo>
                      <a:pt x="173" y="116"/>
                    </a:lnTo>
                    <a:lnTo>
                      <a:pt x="168" y="153"/>
                    </a:lnTo>
                    <a:lnTo>
                      <a:pt x="156" y="179"/>
                    </a:lnTo>
                    <a:lnTo>
                      <a:pt x="131" y="200"/>
                    </a:lnTo>
                    <a:lnTo>
                      <a:pt x="104" y="195"/>
                    </a:lnTo>
                    <a:lnTo>
                      <a:pt x="75" y="175"/>
                    </a:lnTo>
                    <a:lnTo>
                      <a:pt x="62" y="144"/>
                    </a:lnTo>
                    <a:lnTo>
                      <a:pt x="51" y="123"/>
                    </a:lnTo>
                    <a:lnTo>
                      <a:pt x="20" y="137"/>
                    </a:lnTo>
                    <a:lnTo>
                      <a:pt x="6" y="137"/>
                    </a:lnTo>
                    <a:lnTo>
                      <a:pt x="0" y="134"/>
                    </a:lnTo>
                    <a:lnTo>
                      <a:pt x="5" y="123"/>
                    </a:lnTo>
                    <a:lnTo>
                      <a:pt x="35" y="115"/>
                    </a:lnTo>
                    <a:lnTo>
                      <a:pt x="49" y="112"/>
                    </a:lnTo>
                    <a:lnTo>
                      <a:pt x="48" y="88"/>
                    </a:lnTo>
                    <a:lnTo>
                      <a:pt x="55" y="65"/>
                    </a:lnTo>
                    <a:lnTo>
                      <a:pt x="62" y="39"/>
                    </a:lnTo>
                    <a:lnTo>
                      <a:pt x="77" y="12"/>
                    </a:lnTo>
                    <a:lnTo>
                      <a:pt x="92" y="3"/>
                    </a:lnTo>
                  </a:path>
                </a:pathLst>
              </a:custGeom>
              <a:solidFill>
                <a:srgbClr val="FF3399"/>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pSp>
        <p:grpSp>
          <p:nvGrpSpPr>
            <p:cNvPr id="21518" name="Group 17"/>
            <p:cNvGrpSpPr>
              <a:grpSpLocks noChangeAspect="1"/>
            </p:cNvGrpSpPr>
            <p:nvPr/>
          </p:nvGrpSpPr>
          <p:grpSpPr bwMode="auto">
            <a:xfrm>
              <a:off x="2852" y="2636"/>
              <a:ext cx="274" cy="911"/>
              <a:chOff x="4488" y="3408"/>
              <a:chExt cx="274" cy="911"/>
            </a:xfrm>
          </p:grpSpPr>
          <p:sp>
            <p:nvSpPr>
              <p:cNvPr id="157714" name="Freeform 18"/>
              <p:cNvSpPr>
                <a:spLocks noChangeAspect="1"/>
              </p:cNvSpPr>
              <p:nvPr/>
            </p:nvSpPr>
            <p:spPr bwMode="auto">
              <a:xfrm>
                <a:off x="4580" y="3631"/>
                <a:ext cx="130" cy="389"/>
              </a:xfrm>
              <a:custGeom>
                <a:avLst/>
                <a:gdLst/>
                <a:ahLst/>
                <a:cxnLst>
                  <a:cxn ang="0">
                    <a:pos x="45" y="33"/>
                  </a:cxn>
                  <a:cxn ang="0">
                    <a:pos x="61" y="8"/>
                  </a:cxn>
                  <a:cxn ang="0">
                    <a:pos x="78" y="0"/>
                  </a:cxn>
                  <a:cxn ang="0">
                    <a:pos x="92" y="4"/>
                  </a:cxn>
                  <a:cxn ang="0">
                    <a:pos x="110" y="26"/>
                  </a:cxn>
                  <a:cxn ang="0">
                    <a:pos x="124" y="60"/>
                  </a:cxn>
                  <a:cxn ang="0">
                    <a:pos x="133" y="105"/>
                  </a:cxn>
                  <a:cxn ang="0">
                    <a:pos x="133" y="168"/>
                  </a:cxn>
                  <a:cxn ang="0">
                    <a:pos x="126" y="240"/>
                  </a:cxn>
                  <a:cxn ang="0">
                    <a:pos x="121" y="314"/>
                  </a:cxn>
                  <a:cxn ang="0">
                    <a:pos x="110" y="350"/>
                  </a:cxn>
                  <a:cxn ang="0">
                    <a:pos x="99" y="369"/>
                  </a:cxn>
                  <a:cxn ang="0">
                    <a:pos x="86" y="383"/>
                  </a:cxn>
                  <a:cxn ang="0">
                    <a:pos x="68" y="390"/>
                  </a:cxn>
                  <a:cxn ang="0">
                    <a:pos x="36" y="390"/>
                  </a:cxn>
                  <a:cxn ang="0">
                    <a:pos x="18" y="383"/>
                  </a:cxn>
                  <a:cxn ang="0">
                    <a:pos x="2" y="350"/>
                  </a:cxn>
                  <a:cxn ang="0">
                    <a:pos x="0" y="305"/>
                  </a:cxn>
                  <a:cxn ang="0">
                    <a:pos x="0" y="248"/>
                  </a:cxn>
                  <a:cxn ang="0">
                    <a:pos x="7" y="172"/>
                  </a:cxn>
                  <a:cxn ang="0">
                    <a:pos x="17" y="111"/>
                  </a:cxn>
                  <a:cxn ang="0">
                    <a:pos x="31" y="57"/>
                  </a:cxn>
                  <a:cxn ang="0">
                    <a:pos x="45" y="33"/>
                  </a:cxn>
                </a:cxnLst>
                <a:rect l="0" t="0" r="r" b="b"/>
                <a:pathLst>
                  <a:path w="134" h="391">
                    <a:moveTo>
                      <a:pt x="45" y="33"/>
                    </a:moveTo>
                    <a:lnTo>
                      <a:pt x="61" y="8"/>
                    </a:lnTo>
                    <a:lnTo>
                      <a:pt x="78" y="0"/>
                    </a:lnTo>
                    <a:lnTo>
                      <a:pt x="92" y="4"/>
                    </a:lnTo>
                    <a:lnTo>
                      <a:pt x="110" y="26"/>
                    </a:lnTo>
                    <a:lnTo>
                      <a:pt x="124" y="60"/>
                    </a:lnTo>
                    <a:lnTo>
                      <a:pt x="133" y="105"/>
                    </a:lnTo>
                    <a:lnTo>
                      <a:pt x="133" y="168"/>
                    </a:lnTo>
                    <a:lnTo>
                      <a:pt x="126" y="240"/>
                    </a:lnTo>
                    <a:lnTo>
                      <a:pt x="121" y="314"/>
                    </a:lnTo>
                    <a:lnTo>
                      <a:pt x="110" y="350"/>
                    </a:lnTo>
                    <a:lnTo>
                      <a:pt x="99" y="369"/>
                    </a:lnTo>
                    <a:lnTo>
                      <a:pt x="86" y="383"/>
                    </a:lnTo>
                    <a:lnTo>
                      <a:pt x="68" y="390"/>
                    </a:lnTo>
                    <a:lnTo>
                      <a:pt x="36" y="390"/>
                    </a:lnTo>
                    <a:lnTo>
                      <a:pt x="18" y="383"/>
                    </a:lnTo>
                    <a:lnTo>
                      <a:pt x="2" y="350"/>
                    </a:lnTo>
                    <a:lnTo>
                      <a:pt x="0" y="305"/>
                    </a:lnTo>
                    <a:lnTo>
                      <a:pt x="0" y="248"/>
                    </a:lnTo>
                    <a:lnTo>
                      <a:pt x="7" y="172"/>
                    </a:lnTo>
                    <a:lnTo>
                      <a:pt x="17" y="111"/>
                    </a:lnTo>
                    <a:lnTo>
                      <a:pt x="31" y="57"/>
                    </a:lnTo>
                    <a:lnTo>
                      <a:pt x="45" y="33"/>
                    </a:lnTo>
                  </a:path>
                </a:pathLst>
              </a:custGeom>
              <a:solidFill>
                <a:srgbClr val="9900FF"/>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15" name="Freeform 19"/>
              <p:cNvSpPr>
                <a:spLocks noChangeAspect="1"/>
              </p:cNvSpPr>
              <p:nvPr/>
            </p:nvSpPr>
            <p:spPr bwMode="auto">
              <a:xfrm>
                <a:off x="4520" y="3633"/>
                <a:ext cx="121" cy="345"/>
              </a:xfrm>
              <a:custGeom>
                <a:avLst/>
                <a:gdLst/>
                <a:ahLst/>
                <a:cxnLst>
                  <a:cxn ang="0">
                    <a:pos x="66" y="27"/>
                  </a:cxn>
                  <a:cxn ang="0">
                    <a:pos x="86" y="0"/>
                  </a:cxn>
                  <a:cxn ang="0">
                    <a:pos x="111" y="0"/>
                  </a:cxn>
                  <a:cxn ang="0">
                    <a:pos x="124" y="21"/>
                  </a:cxn>
                  <a:cxn ang="0">
                    <a:pos x="118" y="44"/>
                  </a:cxn>
                  <a:cxn ang="0">
                    <a:pos x="102" y="49"/>
                  </a:cxn>
                  <a:cxn ang="0">
                    <a:pos x="83" y="60"/>
                  </a:cxn>
                  <a:cxn ang="0">
                    <a:pos x="66" y="80"/>
                  </a:cxn>
                  <a:cxn ang="0">
                    <a:pos x="55" y="101"/>
                  </a:cxn>
                  <a:cxn ang="0">
                    <a:pos x="40" y="139"/>
                  </a:cxn>
                  <a:cxn ang="0">
                    <a:pos x="24" y="188"/>
                  </a:cxn>
                  <a:cxn ang="0">
                    <a:pos x="19" y="240"/>
                  </a:cxn>
                  <a:cxn ang="0">
                    <a:pos x="26" y="275"/>
                  </a:cxn>
                  <a:cxn ang="0">
                    <a:pos x="29" y="300"/>
                  </a:cxn>
                  <a:cxn ang="0">
                    <a:pos x="38" y="318"/>
                  </a:cxn>
                  <a:cxn ang="0">
                    <a:pos x="35" y="336"/>
                  </a:cxn>
                  <a:cxn ang="0">
                    <a:pos x="22" y="342"/>
                  </a:cxn>
                  <a:cxn ang="0">
                    <a:pos x="11" y="328"/>
                  </a:cxn>
                  <a:cxn ang="0">
                    <a:pos x="0" y="307"/>
                  </a:cxn>
                  <a:cxn ang="0">
                    <a:pos x="4" y="290"/>
                  </a:cxn>
                  <a:cxn ang="0">
                    <a:pos x="7" y="237"/>
                  </a:cxn>
                  <a:cxn ang="0">
                    <a:pos x="7" y="198"/>
                  </a:cxn>
                  <a:cxn ang="0">
                    <a:pos x="13" y="157"/>
                  </a:cxn>
                  <a:cxn ang="0">
                    <a:pos x="26" y="102"/>
                  </a:cxn>
                  <a:cxn ang="0">
                    <a:pos x="48" y="60"/>
                  </a:cxn>
                  <a:cxn ang="0">
                    <a:pos x="66" y="27"/>
                  </a:cxn>
                </a:cxnLst>
                <a:rect l="0" t="0" r="r" b="b"/>
                <a:pathLst>
                  <a:path w="125" h="343">
                    <a:moveTo>
                      <a:pt x="66" y="27"/>
                    </a:moveTo>
                    <a:lnTo>
                      <a:pt x="86" y="0"/>
                    </a:lnTo>
                    <a:lnTo>
                      <a:pt x="111" y="0"/>
                    </a:lnTo>
                    <a:lnTo>
                      <a:pt x="124" y="21"/>
                    </a:lnTo>
                    <a:lnTo>
                      <a:pt x="118" y="44"/>
                    </a:lnTo>
                    <a:lnTo>
                      <a:pt x="102" y="49"/>
                    </a:lnTo>
                    <a:lnTo>
                      <a:pt x="83" y="60"/>
                    </a:lnTo>
                    <a:lnTo>
                      <a:pt x="66" y="80"/>
                    </a:lnTo>
                    <a:lnTo>
                      <a:pt x="55" y="101"/>
                    </a:lnTo>
                    <a:lnTo>
                      <a:pt x="40" y="139"/>
                    </a:lnTo>
                    <a:lnTo>
                      <a:pt x="24" y="188"/>
                    </a:lnTo>
                    <a:lnTo>
                      <a:pt x="19" y="240"/>
                    </a:lnTo>
                    <a:lnTo>
                      <a:pt x="26" y="275"/>
                    </a:lnTo>
                    <a:lnTo>
                      <a:pt x="29" y="300"/>
                    </a:lnTo>
                    <a:lnTo>
                      <a:pt x="38" y="318"/>
                    </a:lnTo>
                    <a:lnTo>
                      <a:pt x="35" y="336"/>
                    </a:lnTo>
                    <a:lnTo>
                      <a:pt x="22" y="342"/>
                    </a:lnTo>
                    <a:lnTo>
                      <a:pt x="11" y="328"/>
                    </a:lnTo>
                    <a:lnTo>
                      <a:pt x="0" y="307"/>
                    </a:lnTo>
                    <a:lnTo>
                      <a:pt x="4" y="290"/>
                    </a:lnTo>
                    <a:lnTo>
                      <a:pt x="7" y="237"/>
                    </a:lnTo>
                    <a:lnTo>
                      <a:pt x="7" y="198"/>
                    </a:lnTo>
                    <a:lnTo>
                      <a:pt x="13" y="157"/>
                    </a:lnTo>
                    <a:lnTo>
                      <a:pt x="26" y="102"/>
                    </a:lnTo>
                    <a:lnTo>
                      <a:pt x="48" y="60"/>
                    </a:lnTo>
                    <a:lnTo>
                      <a:pt x="66" y="27"/>
                    </a:lnTo>
                  </a:path>
                </a:pathLst>
              </a:custGeom>
              <a:solidFill>
                <a:srgbClr val="9900FF"/>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16" name="Freeform 20"/>
              <p:cNvSpPr>
                <a:spLocks noChangeAspect="1"/>
              </p:cNvSpPr>
              <p:nvPr/>
            </p:nvSpPr>
            <p:spPr bwMode="auto">
              <a:xfrm>
                <a:off x="4488" y="3938"/>
                <a:ext cx="139" cy="350"/>
              </a:xfrm>
              <a:custGeom>
                <a:avLst/>
                <a:gdLst/>
                <a:ahLst/>
                <a:cxnLst>
                  <a:cxn ang="0">
                    <a:pos x="116" y="0"/>
                  </a:cxn>
                  <a:cxn ang="0">
                    <a:pos x="138" y="18"/>
                  </a:cxn>
                  <a:cxn ang="0">
                    <a:pos x="137" y="48"/>
                  </a:cxn>
                  <a:cxn ang="0">
                    <a:pos x="127" y="75"/>
                  </a:cxn>
                  <a:cxn ang="0">
                    <a:pos x="115" y="126"/>
                  </a:cxn>
                  <a:cxn ang="0">
                    <a:pos x="105" y="179"/>
                  </a:cxn>
                  <a:cxn ang="0">
                    <a:pos x="105" y="220"/>
                  </a:cxn>
                  <a:cxn ang="0">
                    <a:pos x="109" y="273"/>
                  </a:cxn>
                  <a:cxn ang="0">
                    <a:pos x="116" y="304"/>
                  </a:cxn>
                  <a:cxn ang="0">
                    <a:pos x="127" y="319"/>
                  </a:cxn>
                  <a:cxn ang="0">
                    <a:pos x="127" y="337"/>
                  </a:cxn>
                  <a:cxn ang="0">
                    <a:pos x="109" y="341"/>
                  </a:cxn>
                  <a:cxn ang="0">
                    <a:pos x="84" y="348"/>
                  </a:cxn>
                  <a:cxn ang="0">
                    <a:pos x="52" y="351"/>
                  </a:cxn>
                  <a:cxn ang="0">
                    <a:pos x="12" y="351"/>
                  </a:cxn>
                  <a:cxn ang="0">
                    <a:pos x="0" y="341"/>
                  </a:cxn>
                  <a:cxn ang="0">
                    <a:pos x="9" y="329"/>
                  </a:cxn>
                  <a:cxn ang="0">
                    <a:pos x="43" y="330"/>
                  </a:cxn>
                  <a:cxn ang="0">
                    <a:pos x="66" y="330"/>
                  </a:cxn>
                  <a:cxn ang="0">
                    <a:pos x="95" y="326"/>
                  </a:cxn>
                  <a:cxn ang="0">
                    <a:pos x="102" y="316"/>
                  </a:cxn>
                  <a:cxn ang="0">
                    <a:pos x="98" y="291"/>
                  </a:cxn>
                  <a:cxn ang="0">
                    <a:pos x="88" y="243"/>
                  </a:cxn>
                  <a:cxn ang="0">
                    <a:pos x="88" y="195"/>
                  </a:cxn>
                  <a:cxn ang="0">
                    <a:pos x="91" y="133"/>
                  </a:cxn>
                  <a:cxn ang="0">
                    <a:pos x="95" y="72"/>
                  </a:cxn>
                  <a:cxn ang="0">
                    <a:pos x="105" y="25"/>
                  </a:cxn>
                  <a:cxn ang="0">
                    <a:pos x="113" y="8"/>
                  </a:cxn>
                  <a:cxn ang="0">
                    <a:pos x="116" y="0"/>
                  </a:cxn>
                </a:cxnLst>
                <a:rect l="0" t="0" r="r" b="b"/>
                <a:pathLst>
                  <a:path w="139" h="352">
                    <a:moveTo>
                      <a:pt x="116" y="0"/>
                    </a:moveTo>
                    <a:lnTo>
                      <a:pt x="138" y="18"/>
                    </a:lnTo>
                    <a:lnTo>
                      <a:pt x="137" y="48"/>
                    </a:lnTo>
                    <a:lnTo>
                      <a:pt x="127" y="75"/>
                    </a:lnTo>
                    <a:lnTo>
                      <a:pt x="115" y="126"/>
                    </a:lnTo>
                    <a:lnTo>
                      <a:pt x="105" y="179"/>
                    </a:lnTo>
                    <a:lnTo>
                      <a:pt x="105" y="220"/>
                    </a:lnTo>
                    <a:lnTo>
                      <a:pt x="109" y="273"/>
                    </a:lnTo>
                    <a:lnTo>
                      <a:pt x="116" y="304"/>
                    </a:lnTo>
                    <a:lnTo>
                      <a:pt x="127" y="319"/>
                    </a:lnTo>
                    <a:lnTo>
                      <a:pt x="127" y="337"/>
                    </a:lnTo>
                    <a:lnTo>
                      <a:pt x="109" y="341"/>
                    </a:lnTo>
                    <a:lnTo>
                      <a:pt x="84" y="348"/>
                    </a:lnTo>
                    <a:lnTo>
                      <a:pt x="52" y="351"/>
                    </a:lnTo>
                    <a:lnTo>
                      <a:pt x="12" y="351"/>
                    </a:lnTo>
                    <a:lnTo>
                      <a:pt x="0" y="341"/>
                    </a:lnTo>
                    <a:lnTo>
                      <a:pt x="9" y="329"/>
                    </a:lnTo>
                    <a:lnTo>
                      <a:pt x="43" y="330"/>
                    </a:lnTo>
                    <a:lnTo>
                      <a:pt x="66" y="330"/>
                    </a:lnTo>
                    <a:lnTo>
                      <a:pt x="95" y="326"/>
                    </a:lnTo>
                    <a:lnTo>
                      <a:pt x="102" y="316"/>
                    </a:lnTo>
                    <a:lnTo>
                      <a:pt x="98" y="291"/>
                    </a:lnTo>
                    <a:lnTo>
                      <a:pt x="88" y="243"/>
                    </a:lnTo>
                    <a:lnTo>
                      <a:pt x="88" y="195"/>
                    </a:lnTo>
                    <a:lnTo>
                      <a:pt x="91" y="133"/>
                    </a:lnTo>
                    <a:lnTo>
                      <a:pt x="95" y="72"/>
                    </a:lnTo>
                    <a:lnTo>
                      <a:pt x="105" y="25"/>
                    </a:lnTo>
                    <a:lnTo>
                      <a:pt x="113" y="8"/>
                    </a:lnTo>
                    <a:lnTo>
                      <a:pt x="116" y="0"/>
                    </a:lnTo>
                  </a:path>
                </a:pathLst>
              </a:custGeom>
              <a:solidFill>
                <a:srgbClr val="9900FF"/>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17" name="Freeform 21"/>
              <p:cNvSpPr>
                <a:spLocks noChangeAspect="1"/>
              </p:cNvSpPr>
              <p:nvPr/>
            </p:nvSpPr>
            <p:spPr bwMode="auto">
              <a:xfrm>
                <a:off x="4604" y="3944"/>
                <a:ext cx="97" cy="375"/>
              </a:xfrm>
              <a:custGeom>
                <a:avLst/>
                <a:gdLst/>
                <a:ahLst/>
                <a:cxnLst>
                  <a:cxn ang="0">
                    <a:pos x="65" y="7"/>
                  </a:cxn>
                  <a:cxn ang="0">
                    <a:pos x="44" y="0"/>
                  </a:cxn>
                  <a:cxn ang="0">
                    <a:pos x="31" y="17"/>
                  </a:cxn>
                  <a:cxn ang="0">
                    <a:pos x="29" y="43"/>
                  </a:cxn>
                  <a:cxn ang="0">
                    <a:pos x="36" y="67"/>
                  </a:cxn>
                  <a:cxn ang="0">
                    <a:pos x="47" y="92"/>
                  </a:cxn>
                  <a:cxn ang="0">
                    <a:pos x="56" y="131"/>
                  </a:cxn>
                  <a:cxn ang="0">
                    <a:pos x="58" y="170"/>
                  </a:cxn>
                  <a:cxn ang="0">
                    <a:pos x="58" y="211"/>
                  </a:cxn>
                  <a:cxn ang="0">
                    <a:pos x="60" y="296"/>
                  </a:cxn>
                  <a:cxn ang="0">
                    <a:pos x="64" y="318"/>
                  </a:cxn>
                  <a:cxn ang="0">
                    <a:pos x="33" y="331"/>
                  </a:cxn>
                  <a:cxn ang="0">
                    <a:pos x="10" y="354"/>
                  </a:cxn>
                  <a:cxn ang="0">
                    <a:pos x="0" y="363"/>
                  </a:cxn>
                  <a:cxn ang="0">
                    <a:pos x="6" y="370"/>
                  </a:cxn>
                  <a:cxn ang="0">
                    <a:pos x="36" y="374"/>
                  </a:cxn>
                  <a:cxn ang="0">
                    <a:pos x="44" y="353"/>
                  </a:cxn>
                  <a:cxn ang="0">
                    <a:pos x="68" y="333"/>
                  </a:cxn>
                  <a:cxn ang="0">
                    <a:pos x="90" y="321"/>
                  </a:cxn>
                  <a:cxn ang="0">
                    <a:pos x="96" y="311"/>
                  </a:cxn>
                  <a:cxn ang="0">
                    <a:pos x="86" y="303"/>
                  </a:cxn>
                  <a:cxn ang="0">
                    <a:pos x="78" y="286"/>
                  </a:cxn>
                  <a:cxn ang="0">
                    <a:pos x="78" y="247"/>
                  </a:cxn>
                  <a:cxn ang="0">
                    <a:pos x="75" y="175"/>
                  </a:cxn>
                  <a:cxn ang="0">
                    <a:pos x="72" y="118"/>
                  </a:cxn>
                  <a:cxn ang="0">
                    <a:pos x="72" y="71"/>
                  </a:cxn>
                  <a:cxn ang="0">
                    <a:pos x="72" y="28"/>
                  </a:cxn>
                  <a:cxn ang="0">
                    <a:pos x="65" y="7"/>
                  </a:cxn>
                </a:cxnLst>
                <a:rect l="0" t="0" r="r" b="b"/>
                <a:pathLst>
                  <a:path w="97" h="375">
                    <a:moveTo>
                      <a:pt x="65" y="7"/>
                    </a:moveTo>
                    <a:lnTo>
                      <a:pt x="44" y="0"/>
                    </a:lnTo>
                    <a:lnTo>
                      <a:pt x="31" y="17"/>
                    </a:lnTo>
                    <a:lnTo>
                      <a:pt x="29" y="43"/>
                    </a:lnTo>
                    <a:lnTo>
                      <a:pt x="36" y="67"/>
                    </a:lnTo>
                    <a:lnTo>
                      <a:pt x="47" y="92"/>
                    </a:lnTo>
                    <a:lnTo>
                      <a:pt x="56" y="131"/>
                    </a:lnTo>
                    <a:lnTo>
                      <a:pt x="58" y="170"/>
                    </a:lnTo>
                    <a:lnTo>
                      <a:pt x="58" y="211"/>
                    </a:lnTo>
                    <a:lnTo>
                      <a:pt x="60" y="296"/>
                    </a:lnTo>
                    <a:lnTo>
                      <a:pt x="64" y="318"/>
                    </a:lnTo>
                    <a:lnTo>
                      <a:pt x="33" y="331"/>
                    </a:lnTo>
                    <a:lnTo>
                      <a:pt x="10" y="354"/>
                    </a:lnTo>
                    <a:lnTo>
                      <a:pt x="0" y="363"/>
                    </a:lnTo>
                    <a:lnTo>
                      <a:pt x="6" y="370"/>
                    </a:lnTo>
                    <a:lnTo>
                      <a:pt x="36" y="374"/>
                    </a:lnTo>
                    <a:lnTo>
                      <a:pt x="44" y="353"/>
                    </a:lnTo>
                    <a:lnTo>
                      <a:pt x="68" y="333"/>
                    </a:lnTo>
                    <a:lnTo>
                      <a:pt x="90" y="321"/>
                    </a:lnTo>
                    <a:lnTo>
                      <a:pt x="96" y="311"/>
                    </a:lnTo>
                    <a:lnTo>
                      <a:pt x="86" y="303"/>
                    </a:lnTo>
                    <a:lnTo>
                      <a:pt x="78" y="286"/>
                    </a:lnTo>
                    <a:lnTo>
                      <a:pt x="78" y="247"/>
                    </a:lnTo>
                    <a:lnTo>
                      <a:pt x="75" y="175"/>
                    </a:lnTo>
                    <a:lnTo>
                      <a:pt x="72" y="118"/>
                    </a:lnTo>
                    <a:lnTo>
                      <a:pt x="72" y="71"/>
                    </a:lnTo>
                    <a:lnTo>
                      <a:pt x="72" y="28"/>
                    </a:lnTo>
                    <a:lnTo>
                      <a:pt x="65" y="7"/>
                    </a:lnTo>
                  </a:path>
                </a:pathLst>
              </a:custGeom>
              <a:solidFill>
                <a:srgbClr val="9900FF"/>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18" name="Freeform 22"/>
              <p:cNvSpPr>
                <a:spLocks noChangeAspect="1"/>
              </p:cNvSpPr>
              <p:nvPr/>
            </p:nvSpPr>
            <p:spPr bwMode="auto">
              <a:xfrm>
                <a:off x="4577" y="3408"/>
                <a:ext cx="185" cy="208"/>
              </a:xfrm>
              <a:custGeom>
                <a:avLst/>
                <a:gdLst/>
                <a:ahLst/>
                <a:cxnLst>
                  <a:cxn ang="0">
                    <a:pos x="171" y="117"/>
                  </a:cxn>
                  <a:cxn ang="0">
                    <a:pos x="177" y="94"/>
                  </a:cxn>
                  <a:cxn ang="0">
                    <a:pos x="184" y="60"/>
                  </a:cxn>
                  <a:cxn ang="0">
                    <a:pos x="169" y="28"/>
                  </a:cxn>
                  <a:cxn ang="0">
                    <a:pos x="140" y="0"/>
                  </a:cxn>
                  <a:cxn ang="0">
                    <a:pos x="115" y="2"/>
                  </a:cxn>
                  <a:cxn ang="0">
                    <a:pos x="94" y="18"/>
                  </a:cxn>
                  <a:cxn ang="0">
                    <a:pos x="69" y="48"/>
                  </a:cxn>
                  <a:cxn ang="0">
                    <a:pos x="55" y="81"/>
                  </a:cxn>
                  <a:cxn ang="0">
                    <a:pos x="38" y="93"/>
                  </a:cxn>
                  <a:cxn ang="0">
                    <a:pos x="12" y="101"/>
                  </a:cxn>
                  <a:cxn ang="0">
                    <a:pos x="0" y="115"/>
                  </a:cxn>
                  <a:cxn ang="0">
                    <a:pos x="6" y="121"/>
                  </a:cxn>
                  <a:cxn ang="0">
                    <a:pos x="32" y="114"/>
                  </a:cxn>
                  <a:cxn ang="0">
                    <a:pos x="46" y="113"/>
                  </a:cxn>
                  <a:cxn ang="0">
                    <a:pos x="43" y="144"/>
                  </a:cxn>
                  <a:cxn ang="0">
                    <a:pos x="49" y="176"/>
                  </a:cxn>
                  <a:cxn ang="0">
                    <a:pos x="59" y="195"/>
                  </a:cxn>
                  <a:cxn ang="0">
                    <a:pos x="74" y="207"/>
                  </a:cxn>
                  <a:cxn ang="0">
                    <a:pos x="109" y="197"/>
                  </a:cxn>
                  <a:cxn ang="0">
                    <a:pos x="142" y="176"/>
                  </a:cxn>
                  <a:cxn ang="0">
                    <a:pos x="161" y="150"/>
                  </a:cxn>
                  <a:cxn ang="0">
                    <a:pos x="171" y="117"/>
                  </a:cxn>
                </a:cxnLst>
                <a:rect l="0" t="0" r="r" b="b"/>
                <a:pathLst>
                  <a:path w="185" h="208">
                    <a:moveTo>
                      <a:pt x="171" y="117"/>
                    </a:moveTo>
                    <a:lnTo>
                      <a:pt x="177" y="94"/>
                    </a:lnTo>
                    <a:lnTo>
                      <a:pt x="184" y="60"/>
                    </a:lnTo>
                    <a:lnTo>
                      <a:pt x="169" y="28"/>
                    </a:lnTo>
                    <a:lnTo>
                      <a:pt x="140" y="0"/>
                    </a:lnTo>
                    <a:lnTo>
                      <a:pt x="115" y="2"/>
                    </a:lnTo>
                    <a:lnTo>
                      <a:pt x="94" y="18"/>
                    </a:lnTo>
                    <a:lnTo>
                      <a:pt x="69" y="48"/>
                    </a:lnTo>
                    <a:lnTo>
                      <a:pt x="55" y="81"/>
                    </a:lnTo>
                    <a:lnTo>
                      <a:pt x="38" y="93"/>
                    </a:lnTo>
                    <a:lnTo>
                      <a:pt x="12" y="101"/>
                    </a:lnTo>
                    <a:lnTo>
                      <a:pt x="0" y="115"/>
                    </a:lnTo>
                    <a:lnTo>
                      <a:pt x="6" y="121"/>
                    </a:lnTo>
                    <a:lnTo>
                      <a:pt x="32" y="114"/>
                    </a:lnTo>
                    <a:lnTo>
                      <a:pt x="46" y="113"/>
                    </a:lnTo>
                    <a:lnTo>
                      <a:pt x="43" y="144"/>
                    </a:lnTo>
                    <a:lnTo>
                      <a:pt x="49" y="176"/>
                    </a:lnTo>
                    <a:lnTo>
                      <a:pt x="59" y="195"/>
                    </a:lnTo>
                    <a:lnTo>
                      <a:pt x="74" y="207"/>
                    </a:lnTo>
                    <a:lnTo>
                      <a:pt x="109" y="197"/>
                    </a:lnTo>
                    <a:lnTo>
                      <a:pt x="142" y="176"/>
                    </a:lnTo>
                    <a:lnTo>
                      <a:pt x="161" y="150"/>
                    </a:lnTo>
                    <a:lnTo>
                      <a:pt x="171" y="117"/>
                    </a:lnTo>
                  </a:path>
                </a:pathLst>
              </a:custGeom>
              <a:solidFill>
                <a:srgbClr val="9900FF"/>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pSp>
        <p:grpSp>
          <p:nvGrpSpPr>
            <p:cNvPr id="21519" name="Group 23"/>
            <p:cNvGrpSpPr>
              <a:grpSpLocks noChangeAspect="1"/>
            </p:cNvGrpSpPr>
            <p:nvPr/>
          </p:nvGrpSpPr>
          <p:grpSpPr bwMode="auto">
            <a:xfrm>
              <a:off x="2498" y="2592"/>
              <a:ext cx="227" cy="937"/>
              <a:chOff x="4134" y="3364"/>
              <a:chExt cx="227" cy="937"/>
            </a:xfrm>
          </p:grpSpPr>
          <p:sp>
            <p:nvSpPr>
              <p:cNvPr id="157720" name="Freeform 24"/>
              <p:cNvSpPr>
                <a:spLocks noChangeAspect="1"/>
              </p:cNvSpPr>
              <p:nvPr/>
            </p:nvSpPr>
            <p:spPr bwMode="auto">
              <a:xfrm>
                <a:off x="4226" y="3579"/>
                <a:ext cx="139" cy="409"/>
              </a:xfrm>
              <a:custGeom>
                <a:avLst/>
                <a:gdLst/>
                <a:ahLst/>
                <a:cxnLst>
                  <a:cxn ang="0">
                    <a:pos x="22" y="31"/>
                  </a:cxn>
                  <a:cxn ang="0">
                    <a:pos x="32" y="11"/>
                  </a:cxn>
                  <a:cxn ang="0">
                    <a:pos x="50" y="0"/>
                  </a:cxn>
                  <a:cxn ang="0">
                    <a:pos x="70" y="0"/>
                  </a:cxn>
                  <a:cxn ang="0">
                    <a:pos x="104" y="8"/>
                  </a:cxn>
                  <a:cxn ang="0">
                    <a:pos x="112" y="40"/>
                  </a:cxn>
                  <a:cxn ang="0">
                    <a:pos x="126" y="107"/>
                  </a:cxn>
                  <a:cxn ang="0">
                    <a:pos x="130" y="161"/>
                  </a:cxn>
                  <a:cxn ang="0">
                    <a:pos x="134" y="215"/>
                  </a:cxn>
                  <a:cxn ang="0">
                    <a:pos x="134" y="294"/>
                  </a:cxn>
                  <a:cxn ang="0">
                    <a:pos x="126" y="365"/>
                  </a:cxn>
                  <a:cxn ang="0">
                    <a:pos x="111" y="404"/>
                  </a:cxn>
                  <a:cxn ang="0">
                    <a:pos x="87" y="408"/>
                  </a:cxn>
                  <a:cxn ang="0">
                    <a:pos x="34" y="408"/>
                  </a:cxn>
                  <a:cxn ang="0">
                    <a:pos x="9" y="387"/>
                  </a:cxn>
                  <a:cxn ang="0">
                    <a:pos x="0" y="337"/>
                  </a:cxn>
                  <a:cxn ang="0">
                    <a:pos x="4" y="271"/>
                  </a:cxn>
                  <a:cxn ang="0">
                    <a:pos x="9" y="218"/>
                  </a:cxn>
                  <a:cxn ang="0">
                    <a:pos x="23" y="186"/>
                  </a:cxn>
                  <a:cxn ang="0">
                    <a:pos x="23" y="140"/>
                  </a:cxn>
                  <a:cxn ang="0">
                    <a:pos x="23" y="90"/>
                  </a:cxn>
                  <a:cxn ang="0">
                    <a:pos x="19" y="53"/>
                  </a:cxn>
                  <a:cxn ang="0">
                    <a:pos x="22" y="31"/>
                  </a:cxn>
                </a:cxnLst>
                <a:rect l="0" t="0" r="r" b="b"/>
                <a:pathLst>
                  <a:path w="135" h="409">
                    <a:moveTo>
                      <a:pt x="22" y="31"/>
                    </a:moveTo>
                    <a:lnTo>
                      <a:pt x="32" y="11"/>
                    </a:lnTo>
                    <a:lnTo>
                      <a:pt x="50" y="0"/>
                    </a:lnTo>
                    <a:lnTo>
                      <a:pt x="70" y="0"/>
                    </a:lnTo>
                    <a:lnTo>
                      <a:pt x="104" y="8"/>
                    </a:lnTo>
                    <a:lnTo>
                      <a:pt x="112" y="40"/>
                    </a:lnTo>
                    <a:lnTo>
                      <a:pt x="126" y="107"/>
                    </a:lnTo>
                    <a:lnTo>
                      <a:pt x="130" y="161"/>
                    </a:lnTo>
                    <a:lnTo>
                      <a:pt x="134" y="215"/>
                    </a:lnTo>
                    <a:lnTo>
                      <a:pt x="134" y="294"/>
                    </a:lnTo>
                    <a:lnTo>
                      <a:pt x="126" y="365"/>
                    </a:lnTo>
                    <a:lnTo>
                      <a:pt x="111" y="404"/>
                    </a:lnTo>
                    <a:lnTo>
                      <a:pt x="87" y="408"/>
                    </a:lnTo>
                    <a:lnTo>
                      <a:pt x="34" y="408"/>
                    </a:lnTo>
                    <a:lnTo>
                      <a:pt x="9" y="387"/>
                    </a:lnTo>
                    <a:lnTo>
                      <a:pt x="0" y="337"/>
                    </a:lnTo>
                    <a:lnTo>
                      <a:pt x="4" y="271"/>
                    </a:lnTo>
                    <a:lnTo>
                      <a:pt x="9" y="218"/>
                    </a:lnTo>
                    <a:lnTo>
                      <a:pt x="23" y="186"/>
                    </a:lnTo>
                    <a:lnTo>
                      <a:pt x="23" y="140"/>
                    </a:lnTo>
                    <a:lnTo>
                      <a:pt x="23" y="90"/>
                    </a:lnTo>
                    <a:lnTo>
                      <a:pt x="19" y="53"/>
                    </a:lnTo>
                    <a:lnTo>
                      <a:pt x="22" y="31"/>
                    </a:lnTo>
                  </a:path>
                </a:pathLst>
              </a:custGeom>
              <a:solidFill>
                <a:schemeClr val="accent1"/>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21" name="Freeform 25"/>
              <p:cNvSpPr>
                <a:spLocks noChangeAspect="1"/>
              </p:cNvSpPr>
              <p:nvPr/>
            </p:nvSpPr>
            <p:spPr bwMode="auto">
              <a:xfrm>
                <a:off x="4217" y="3925"/>
                <a:ext cx="144" cy="376"/>
              </a:xfrm>
              <a:custGeom>
                <a:avLst/>
                <a:gdLst/>
                <a:ahLst/>
                <a:cxnLst>
                  <a:cxn ang="0">
                    <a:pos x="90" y="0"/>
                  </a:cxn>
                  <a:cxn ang="0">
                    <a:pos x="111" y="15"/>
                  </a:cxn>
                  <a:cxn ang="0">
                    <a:pos x="118" y="38"/>
                  </a:cxn>
                  <a:cxn ang="0">
                    <a:pos x="121" y="90"/>
                  </a:cxn>
                  <a:cxn ang="0">
                    <a:pos x="125" y="140"/>
                  </a:cxn>
                  <a:cxn ang="0">
                    <a:pos x="131" y="198"/>
                  </a:cxn>
                  <a:cxn ang="0">
                    <a:pos x="135" y="258"/>
                  </a:cxn>
                  <a:cxn ang="0">
                    <a:pos x="136" y="297"/>
                  </a:cxn>
                  <a:cxn ang="0">
                    <a:pos x="142" y="319"/>
                  </a:cxn>
                  <a:cxn ang="0">
                    <a:pos x="143" y="329"/>
                  </a:cxn>
                  <a:cxn ang="0">
                    <a:pos x="135" y="337"/>
                  </a:cxn>
                  <a:cxn ang="0">
                    <a:pos x="115" y="341"/>
                  </a:cxn>
                  <a:cxn ang="0">
                    <a:pos x="83" y="348"/>
                  </a:cxn>
                  <a:cxn ang="0">
                    <a:pos x="50" y="365"/>
                  </a:cxn>
                  <a:cxn ang="0">
                    <a:pos x="25" y="375"/>
                  </a:cxn>
                  <a:cxn ang="0">
                    <a:pos x="11" y="368"/>
                  </a:cxn>
                  <a:cxn ang="0">
                    <a:pos x="0" y="351"/>
                  </a:cxn>
                  <a:cxn ang="0">
                    <a:pos x="13" y="341"/>
                  </a:cxn>
                  <a:cxn ang="0">
                    <a:pos x="52" y="334"/>
                  </a:cxn>
                  <a:cxn ang="0">
                    <a:pos x="97" y="329"/>
                  </a:cxn>
                  <a:cxn ang="0">
                    <a:pos x="117" y="329"/>
                  </a:cxn>
                  <a:cxn ang="0">
                    <a:pos x="122" y="316"/>
                  </a:cxn>
                  <a:cxn ang="0">
                    <a:pos x="121" y="280"/>
                  </a:cxn>
                  <a:cxn ang="0">
                    <a:pos x="115" y="222"/>
                  </a:cxn>
                  <a:cxn ang="0">
                    <a:pos x="107" y="162"/>
                  </a:cxn>
                  <a:cxn ang="0">
                    <a:pos x="99" y="102"/>
                  </a:cxn>
                  <a:cxn ang="0">
                    <a:pos x="79" y="56"/>
                  </a:cxn>
                  <a:cxn ang="0">
                    <a:pos x="68" y="20"/>
                  </a:cxn>
                  <a:cxn ang="0">
                    <a:pos x="76" y="8"/>
                  </a:cxn>
                  <a:cxn ang="0">
                    <a:pos x="90" y="0"/>
                  </a:cxn>
                </a:cxnLst>
                <a:rect l="0" t="0" r="r" b="b"/>
                <a:pathLst>
                  <a:path w="144" h="376">
                    <a:moveTo>
                      <a:pt x="90" y="0"/>
                    </a:moveTo>
                    <a:lnTo>
                      <a:pt x="111" y="15"/>
                    </a:lnTo>
                    <a:lnTo>
                      <a:pt x="118" y="38"/>
                    </a:lnTo>
                    <a:lnTo>
                      <a:pt x="121" y="90"/>
                    </a:lnTo>
                    <a:lnTo>
                      <a:pt x="125" y="140"/>
                    </a:lnTo>
                    <a:lnTo>
                      <a:pt x="131" y="198"/>
                    </a:lnTo>
                    <a:lnTo>
                      <a:pt x="135" y="258"/>
                    </a:lnTo>
                    <a:lnTo>
                      <a:pt x="136" y="297"/>
                    </a:lnTo>
                    <a:lnTo>
                      <a:pt x="142" y="319"/>
                    </a:lnTo>
                    <a:lnTo>
                      <a:pt x="143" y="329"/>
                    </a:lnTo>
                    <a:lnTo>
                      <a:pt x="135" y="337"/>
                    </a:lnTo>
                    <a:lnTo>
                      <a:pt x="115" y="341"/>
                    </a:lnTo>
                    <a:lnTo>
                      <a:pt x="83" y="348"/>
                    </a:lnTo>
                    <a:lnTo>
                      <a:pt x="50" y="365"/>
                    </a:lnTo>
                    <a:lnTo>
                      <a:pt x="25" y="375"/>
                    </a:lnTo>
                    <a:lnTo>
                      <a:pt x="11" y="368"/>
                    </a:lnTo>
                    <a:lnTo>
                      <a:pt x="0" y="351"/>
                    </a:lnTo>
                    <a:lnTo>
                      <a:pt x="13" y="341"/>
                    </a:lnTo>
                    <a:lnTo>
                      <a:pt x="52" y="334"/>
                    </a:lnTo>
                    <a:lnTo>
                      <a:pt x="97" y="329"/>
                    </a:lnTo>
                    <a:lnTo>
                      <a:pt x="117" y="329"/>
                    </a:lnTo>
                    <a:lnTo>
                      <a:pt x="122" y="316"/>
                    </a:lnTo>
                    <a:lnTo>
                      <a:pt x="121" y="280"/>
                    </a:lnTo>
                    <a:lnTo>
                      <a:pt x="115" y="222"/>
                    </a:lnTo>
                    <a:lnTo>
                      <a:pt x="107" y="162"/>
                    </a:lnTo>
                    <a:lnTo>
                      <a:pt x="99" y="102"/>
                    </a:lnTo>
                    <a:lnTo>
                      <a:pt x="79" y="56"/>
                    </a:lnTo>
                    <a:lnTo>
                      <a:pt x="68" y="20"/>
                    </a:lnTo>
                    <a:lnTo>
                      <a:pt x="76" y="8"/>
                    </a:lnTo>
                    <a:lnTo>
                      <a:pt x="90" y="0"/>
                    </a:lnTo>
                  </a:path>
                </a:pathLst>
              </a:custGeom>
              <a:solidFill>
                <a:schemeClr val="accent1"/>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22" name="Freeform 26"/>
              <p:cNvSpPr>
                <a:spLocks noChangeAspect="1"/>
              </p:cNvSpPr>
              <p:nvPr/>
            </p:nvSpPr>
            <p:spPr bwMode="auto">
              <a:xfrm>
                <a:off x="4134" y="3934"/>
                <a:ext cx="150" cy="332"/>
              </a:xfrm>
              <a:custGeom>
                <a:avLst/>
                <a:gdLst/>
                <a:ahLst/>
                <a:cxnLst>
                  <a:cxn ang="0">
                    <a:pos x="93" y="71"/>
                  </a:cxn>
                  <a:cxn ang="0">
                    <a:pos x="101" y="29"/>
                  </a:cxn>
                  <a:cxn ang="0">
                    <a:pos x="123" y="0"/>
                  </a:cxn>
                  <a:cxn ang="0">
                    <a:pos x="136" y="8"/>
                  </a:cxn>
                  <a:cxn ang="0">
                    <a:pos x="147" y="26"/>
                  </a:cxn>
                  <a:cxn ang="0">
                    <a:pos x="141" y="45"/>
                  </a:cxn>
                  <a:cxn ang="0">
                    <a:pos x="130" y="56"/>
                  </a:cxn>
                  <a:cxn ang="0">
                    <a:pos x="119" y="92"/>
                  </a:cxn>
                  <a:cxn ang="0">
                    <a:pos x="115" y="125"/>
                  </a:cxn>
                  <a:cxn ang="0">
                    <a:pos x="115" y="170"/>
                  </a:cxn>
                  <a:cxn ang="0">
                    <a:pos x="112" y="209"/>
                  </a:cxn>
                  <a:cxn ang="0">
                    <a:pos x="115" y="260"/>
                  </a:cxn>
                  <a:cxn ang="0">
                    <a:pos x="119" y="288"/>
                  </a:cxn>
                  <a:cxn ang="0">
                    <a:pos x="122" y="300"/>
                  </a:cxn>
                  <a:cxn ang="0">
                    <a:pos x="116" y="307"/>
                  </a:cxn>
                  <a:cxn ang="0">
                    <a:pos x="98" y="310"/>
                  </a:cxn>
                  <a:cxn ang="0">
                    <a:pos x="66" y="314"/>
                  </a:cxn>
                  <a:cxn ang="0">
                    <a:pos x="37" y="328"/>
                  </a:cxn>
                  <a:cxn ang="0">
                    <a:pos x="22" y="332"/>
                  </a:cxn>
                  <a:cxn ang="0">
                    <a:pos x="0" y="318"/>
                  </a:cxn>
                  <a:cxn ang="0">
                    <a:pos x="0" y="311"/>
                  </a:cxn>
                  <a:cxn ang="0">
                    <a:pos x="21" y="307"/>
                  </a:cxn>
                  <a:cxn ang="0">
                    <a:pos x="77" y="300"/>
                  </a:cxn>
                  <a:cxn ang="0">
                    <a:pos x="101" y="300"/>
                  </a:cxn>
                  <a:cxn ang="0">
                    <a:pos x="105" y="289"/>
                  </a:cxn>
                  <a:cxn ang="0">
                    <a:pos x="104" y="260"/>
                  </a:cxn>
                  <a:cxn ang="0">
                    <a:pos x="101" y="206"/>
                  </a:cxn>
                  <a:cxn ang="0">
                    <a:pos x="98" y="156"/>
                  </a:cxn>
                  <a:cxn ang="0">
                    <a:pos x="97" y="104"/>
                  </a:cxn>
                  <a:cxn ang="0">
                    <a:pos x="93" y="71"/>
                  </a:cxn>
                </a:cxnLst>
                <a:rect l="0" t="0" r="r" b="b"/>
                <a:pathLst>
                  <a:path w="148" h="333">
                    <a:moveTo>
                      <a:pt x="93" y="71"/>
                    </a:moveTo>
                    <a:lnTo>
                      <a:pt x="101" y="29"/>
                    </a:lnTo>
                    <a:lnTo>
                      <a:pt x="123" y="0"/>
                    </a:lnTo>
                    <a:lnTo>
                      <a:pt x="136" y="8"/>
                    </a:lnTo>
                    <a:lnTo>
                      <a:pt x="147" y="26"/>
                    </a:lnTo>
                    <a:lnTo>
                      <a:pt x="141" y="45"/>
                    </a:lnTo>
                    <a:lnTo>
                      <a:pt x="130" y="56"/>
                    </a:lnTo>
                    <a:lnTo>
                      <a:pt x="119" y="92"/>
                    </a:lnTo>
                    <a:lnTo>
                      <a:pt x="115" y="125"/>
                    </a:lnTo>
                    <a:lnTo>
                      <a:pt x="115" y="170"/>
                    </a:lnTo>
                    <a:lnTo>
                      <a:pt x="112" y="209"/>
                    </a:lnTo>
                    <a:lnTo>
                      <a:pt x="115" y="260"/>
                    </a:lnTo>
                    <a:lnTo>
                      <a:pt x="119" y="288"/>
                    </a:lnTo>
                    <a:lnTo>
                      <a:pt x="122" y="300"/>
                    </a:lnTo>
                    <a:lnTo>
                      <a:pt x="116" y="307"/>
                    </a:lnTo>
                    <a:lnTo>
                      <a:pt x="98" y="310"/>
                    </a:lnTo>
                    <a:lnTo>
                      <a:pt x="66" y="314"/>
                    </a:lnTo>
                    <a:lnTo>
                      <a:pt x="37" y="328"/>
                    </a:lnTo>
                    <a:lnTo>
                      <a:pt x="22" y="332"/>
                    </a:lnTo>
                    <a:lnTo>
                      <a:pt x="0" y="318"/>
                    </a:lnTo>
                    <a:lnTo>
                      <a:pt x="0" y="311"/>
                    </a:lnTo>
                    <a:lnTo>
                      <a:pt x="21" y="307"/>
                    </a:lnTo>
                    <a:lnTo>
                      <a:pt x="77" y="300"/>
                    </a:lnTo>
                    <a:lnTo>
                      <a:pt x="101" y="300"/>
                    </a:lnTo>
                    <a:lnTo>
                      <a:pt x="105" y="289"/>
                    </a:lnTo>
                    <a:lnTo>
                      <a:pt x="104" y="260"/>
                    </a:lnTo>
                    <a:lnTo>
                      <a:pt x="101" y="206"/>
                    </a:lnTo>
                    <a:lnTo>
                      <a:pt x="98" y="156"/>
                    </a:lnTo>
                    <a:lnTo>
                      <a:pt x="97" y="104"/>
                    </a:lnTo>
                    <a:lnTo>
                      <a:pt x="93" y="71"/>
                    </a:lnTo>
                  </a:path>
                </a:pathLst>
              </a:custGeom>
              <a:solidFill>
                <a:schemeClr val="accent1"/>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23" name="Freeform 27"/>
              <p:cNvSpPr>
                <a:spLocks noChangeAspect="1"/>
              </p:cNvSpPr>
              <p:nvPr/>
            </p:nvSpPr>
            <p:spPr bwMode="auto">
              <a:xfrm>
                <a:off x="4169" y="3595"/>
                <a:ext cx="99" cy="367"/>
              </a:xfrm>
              <a:custGeom>
                <a:avLst/>
                <a:gdLst/>
                <a:ahLst/>
                <a:cxnLst>
                  <a:cxn ang="0">
                    <a:pos x="41" y="33"/>
                  </a:cxn>
                  <a:cxn ang="0">
                    <a:pos x="58" y="2"/>
                  </a:cxn>
                  <a:cxn ang="0">
                    <a:pos x="83" y="0"/>
                  </a:cxn>
                  <a:cxn ang="0">
                    <a:pos x="98" y="21"/>
                  </a:cxn>
                  <a:cxn ang="0">
                    <a:pos x="95" y="45"/>
                  </a:cxn>
                  <a:cxn ang="0">
                    <a:pos x="79" y="53"/>
                  </a:cxn>
                  <a:cxn ang="0">
                    <a:pos x="62" y="66"/>
                  </a:cxn>
                  <a:cxn ang="0">
                    <a:pos x="47" y="89"/>
                  </a:cxn>
                  <a:cxn ang="0">
                    <a:pos x="37" y="112"/>
                  </a:cxn>
                  <a:cxn ang="0">
                    <a:pos x="27" y="154"/>
                  </a:cxn>
                  <a:cxn ang="0">
                    <a:pos x="16" y="206"/>
                  </a:cxn>
                  <a:cxn ang="0">
                    <a:pos x="16" y="262"/>
                  </a:cxn>
                  <a:cxn ang="0">
                    <a:pos x="27" y="296"/>
                  </a:cxn>
                  <a:cxn ang="0">
                    <a:pos x="34" y="323"/>
                  </a:cxn>
                  <a:cxn ang="0">
                    <a:pos x="44" y="340"/>
                  </a:cxn>
                  <a:cxn ang="0">
                    <a:pos x="44" y="359"/>
                  </a:cxn>
                  <a:cxn ang="0">
                    <a:pos x="30" y="366"/>
                  </a:cxn>
                  <a:cxn ang="0">
                    <a:pos x="18" y="353"/>
                  </a:cxn>
                  <a:cxn ang="0">
                    <a:pos x="5" y="334"/>
                  </a:cxn>
                  <a:cxn ang="0">
                    <a:pos x="7" y="315"/>
                  </a:cxn>
                  <a:cxn ang="0">
                    <a:pos x="4" y="259"/>
                  </a:cxn>
                  <a:cxn ang="0">
                    <a:pos x="0" y="217"/>
                  </a:cxn>
                  <a:cxn ang="0">
                    <a:pos x="2" y="175"/>
                  </a:cxn>
                  <a:cxn ang="0">
                    <a:pos x="9" y="116"/>
                  </a:cxn>
                  <a:cxn ang="0">
                    <a:pos x="25" y="70"/>
                  </a:cxn>
                  <a:cxn ang="0">
                    <a:pos x="41" y="33"/>
                  </a:cxn>
                </a:cxnLst>
                <a:rect l="0" t="0" r="r" b="b"/>
                <a:pathLst>
                  <a:path w="99" h="367">
                    <a:moveTo>
                      <a:pt x="41" y="33"/>
                    </a:moveTo>
                    <a:lnTo>
                      <a:pt x="58" y="2"/>
                    </a:lnTo>
                    <a:lnTo>
                      <a:pt x="83" y="0"/>
                    </a:lnTo>
                    <a:lnTo>
                      <a:pt x="98" y="21"/>
                    </a:lnTo>
                    <a:lnTo>
                      <a:pt x="95" y="45"/>
                    </a:lnTo>
                    <a:lnTo>
                      <a:pt x="79" y="53"/>
                    </a:lnTo>
                    <a:lnTo>
                      <a:pt x="62" y="66"/>
                    </a:lnTo>
                    <a:lnTo>
                      <a:pt x="47" y="89"/>
                    </a:lnTo>
                    <a:lnTo>
                      <a:pt x="37" y="112"/>
                    </a:lnTo>
                    <a:lnTo>
                      <a:pt x="27" y="154"/>
                    </a:lnTo>
                    <a:lnTo>
                      <a:pt x="16" y="206"/>
                    </a:lnTo>
                    <a:lnTo>
                      <a:pt x="16" y="262"/>
                    </a:lnTo>
                    <a:lnTo>
                      <a:pt x="27" y="296"/>
                    </a:lnTo>
                    <a:lnTo>
                      <a:pt x="34" y="323"/>
                    </a:lnTo>
                    <a:lnTo>
                      <a:pt x="44" y="340"/>
                    </a:lnTo>
                    <a:lnTo>
                      <a:pt x="44" y="359"/>
                    </a:lnTo>
                    <a:lnTo>
                      <a:pt x="30" y="366"/>
                    </a:lnTo>
                    <a:lnTo>
                      <a:pt x="18" y="353"/>
                    </a:lnTo>
                    <a:lnTo>
                      <a:pt x="5" y="334"/>
                    </a:lnTo>
                    <a:lnTo>
                      <a:pt x="7" y="315"/>
                    </a:lnTo>
                    <a:lnTo>
                      <a:pt x="4" y="259"/>
                    </a:lnTo>
                    <a:lnTo>
                      <a:pt x="0" y="217"/>
                    </a:lnTo>
                    <a:lnTo>
                      <a:pt x="2" y="175"/>
                    </a:lnTo>
                    <a:lnTo>
                      <a:pt x="9" y="116"/>
                    </a:lnTo>
                    <a:lnTo>
                      <a:pt x="25" y="70"/>
                    </a:lnTo>
                    <a:lnTo>
                      <a:pt x="41" y="33"/>
                    </a:lnTo>
                  </a:path>
                </a:pathLst>
              </a:custGeom>
              <a:solidFill>
                <a:schemeClr val="accent1"/>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24" name="Freeform 28"/>
              <p:cNvSpPr>
                <a:spLocks noChangeAspect="1"/>
              </p:cNvSpPr>
              <p:nvPr/>
            </p:nvSpPr>
            <p:spPr bwMode="auto">
              <a:xfrm>
                <a:off x="4139" y="3364"/>
                <a:ext cx="188" cy="202"/>
              </a:xfrm>
              <a:custGeom>
                <a:avLst/>
                <a:gdLst/>
                <a:ahLst/>
                <a:cxnLst>
                  <a:cxn ang="0">
                    <a:pos x="47" y="98"/>
                  </a:cxn>
                  <a:cxn ang="0">
                    <a:pos x="43" y="69"/>
                  </a:cxn>
                  <a:cxn ang="0">
                    <a:pos x="43" y="41"/>
                  </a:cxn>
                  <a:cxn ang="0">
                    <a:pos x="51" y="19"/>
                  </a:cxn>
                  <a:cxn ang="0">
                    <a:pos x="65" y="8"/>
                  </a:cxn>
                  <a:cxn ang="0">
                    <a:pos x="94" y="0"/>
                  </a:cxn>
                  <a:cxn ang="0">
                    <a:pos x="115" y="1"/>
                  </a:cxn>
                  <a:cxn ang="0">
                    <a:pos x="138" y="11"/>
                  </a:cxn>
                  <a:cxn ang="0">
                    <a:pos x="156" y="33"/>
                  </a:cxn>
                  <a:cxn ang="0">
                    <a:pos x="169" y="59"/>
                  </a:cxn>
                  <a:cxn ang="0">
                    <a:pos x="178" y="93"/>
                  </a:cxn>
                  <a:cxn ang="0">
                    <a:pos x="184" y="127"/>
                  </a:cxn>
                  <a:cxn ang="0">
                    <a:pos x="184" y="152"/>
                  </a:cxn>
                  <a:cxn ang="0">
                    <a:pos x="176" y="179"/>
                  </a:cxn>
                  <a:cxn ang="0">
                    <a:pos x="160" y="194"/>
                  </a:cxn>
                  <a:cxn ang="0">
                    <a:pos x="134" y="201"/>
                  </a:cxn>
                  <a:cxn ang="0">
                    <a:pos x="119" y="201"/>
                  </a:cxn>
                  <a:cxn ang="0">
                    <a:pos x="101" y="190"/>
                  </a:cxn>
                  <a:cxn ang="0">
                    <a:pos x="83" y="166"/>
                  </a:cxn>
                  <a:cxn ang="0">
                    <a:pos x="69" y="143"/>
                  </a:cxn>
                  <a:cxn ang="0">
                    <a:pos x="23" y="158"/>
                  </a:cxn>
                  <a:cxn ang="0">
                    <a:pos x="9" y="162"/>
                  </a:cxn>
                  <a:cxn ang="0">
                    <a:pos x="0" y="159"/>
                  </a:cxn>
                  <a:cxn ang="0">
                    <a:pos x="2" y="150"/>
                  </a:cxn>
                  <a:cxn ang="0">
                    <a:pos x="55" y="127"/>
                  </a:cxn>
                  <a:cxn ang="0">
                    <a:pos x="47" y="98"/>
                  </a:cxn>
                </a:cxnLst>
                <a:rect l="0" t="0" r="r" b="b"/>
                <a:pathLst>
                  <a:path w="185" h="202">
                    <a:moveTo>
                      <a:pt x="47" y="98"/>
                    </a:moveTo>
                    <a:lnTo>
                      <a:pt x="43" y="69"/>
                    </a:lnTo>
                    <a:lnTo>
                      <a:pt x="43" y="41"/>
                    </a:lnTo>
                    <a:lnTo>
                      <a:pt x="51" y="19"/>
                    </a:lnTo>
                    <a:lnTo>
                      <a:pt x="65" y="8"/>
                    </a:lnTo>
                    <a:lnTo>
                      <a:pt x="94" y="0"/>
                    </a:lnTo>
                    <a:lnTo>
                      <a:pt x="115" y="1"/>
                    </a:lnTo>
                    <a:lnTo>
                      <a:pt x="138" y="11"/>
                    </a:lnTo>
                    <a:lnTo>
                      <a:pt x="156" y="33"/>
                    </a:lnTo>
                    <a:lnTo>
                      <a:pt x="169" y="59"/>
                    </a:lnTo>
                    <a:lnTo>
                      <a:pt x="178" y="93"/>
                    </a:lnTo>
                    <a:lnTo>
                      <a:pt x="184" y="127"/>
                    </a:lnTo>
                    <a:lnTo>
                      <a:pt x="184" y="152"/>
                    </a:lnTo>
                    <a:lnTo>
                      <a:pt x="176" y="179"/>
                    </a:lnTo>
                    <a:lnTo>
                      <a:pt x="160" y="194"/>
                    </a:lnTo>
                    <a:lnTo>
                      <a:pt x="134" y="201"/>
                    </a:lnTo>
                    <a:lnTo>
                      <a:pt x="119" y="201"/>
                    </a:lnTo>
                    <a:lnTo>
                      <a:pt x="101" y="190"/>
                    </a:lnTo>
                    <a:lnTo>
                      <a:pt x="83" y="166"/>
                    </a:lnTo>
                    <a:lnTo>
                      <a:pt x="69" y="143"/>
                    </a:lnTo>
                    <a:lnTo>
                      <a:pt x="23" y="158"/>
                    </a:lnTo>
                    <a:lnTo>
                      <a:pt x="9" y="162"/>
                    </a:lnTo>
                    <a:lnTo>
                      <a:pt x="0" y="159"/>
                    </a:lnTo>
                    <a:lnTo>
                      <a:pt x="2" y="150"/>
                    </a:lnTo>
                    <a:lnTo>
                      <a:pt x="55" y="127"/>
                    </a:lnTo>
                    <a:lnTo>
                      <a:pt x="47" y="98"/>
                    </a:lnTo>
                  </a:path>
                </a:pathLst>
              </a:custGeom>
              <a:solidFill>
                <a:schemeClr val="accent1"/>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pSp>
        <p:grpSp>
          <p:nvGrpSpPr>
            <p:cNvPr id="21520" name="Group 29"/>
            <p:cNvGrpSpPr>
              <a:grpSpLocks noChangeAspect="1"/>
            </p:cNvGrpSpPr>
            <p:nvPr/>
          </p:nvGrpSpPr>
          <p:grpSpPr bwMode="auto">
            <a:xfrm>
              <a:off x="1920" y="2832"/>
              <a:ext cx="2217" cy="631"/>
              <a:chOff x="3542" y="3596"/>
              <a:chExt cx="2217" cy="631"/>
            </a:xfrm>
          </p:grpSpPr>
          <p:sp>
            <p:nvSpPr>
              <p:cNvPr id="157726" name="Freeform 30"/>
              <p:cNvSpPr>
                <a:spLocks noChangeAspect="1"/>
              </p:cNvSpPr>
              <p:nvPr/>
            </p:nvSpPr>
            <p:spPr bwMode="auto">
              <a:xfrm>
                <a:off x="5244" y="3621"/>
                <a:ext cx="515" cy="606"/>
              </a:xfrm>
              <a:custGeom>
                <a:avLst/>
                <a:gdLst/>
                <a:ahLst/>
                <a:cxnLst>
                  <a:cxn ang="0">
                    <a:pos x="51" y="306"/>
                  </a:cxn>
                  <a:cxn ang="0">
                    <a:pos x="29" y="337"/>
                  </a:cxn>
                  <a:cxn ang="0">
                    <a:pos x="9" y="391"/>
                  </a:cxn>
                  <a:cxn ang="0">
                    <a:pos x="0" y="459"/>
                  </a:cxn>
                  <a:cxn ang="0">
                    <a:pos x="8" y="510"/>
                  </a:cxn>
                  <a:cxn ang="0">
                    <a:pos x="34" y="551"/>
                  </a:cxn>
                  <a:cxn ang="0">
                    <a:pos x="69" y="587"/>
                  </a:cxn>
                  <a:cxn ang="0">
                    <a:pos x="106" y="605"/>
                  </a:cxn>
                  <a:cxn ang="0">
                    <a:pos x="154" y="598"/>
                  </a:cxn>
                  <a:cxn ang="0">
                    <a:pos x="193" y="587"/>
                  </a:cxn>
                  <a:cxn ang="0">
                    <a:pos x="227" y="569"/>
                  </a:cxn>
                  <a:cxn ang="0">
                    <a:pos x="255" y="529"/>
                  </a:cxn>
                  <a:cxn ang="0">
                    <a:pos x="272" y="492"/>
                  </a:cxn>
                  <a:cxn ang="0">
                    <a:pos x="275" y="443"/>
                  </a:cxn>
                  <a:cxn ang="0">
                    <a:pos x="275" y="420"/>
                  </a:cxn>
                  <a:cxn ang="0">
                    <a:pos x="303" y="459"/>
                  </a:cxn>
                  <a:cxn ang="0">
                    <a:pos x="357" y="487"/>
                  </a:cxn>
                  <a:cxn ang="0">
                    <a:pos x="383" y="492"/>
                  </a:cxn>
                  <a:cxn ang="0">
                    <a:pos x="428" y="484"/>
                  </a:cxn>
                  <a:cxn ang="0">
                    <a:pos x="458" y="472"/>
                  </a:cxn>
                  <a:cxn ang="0">
                    <a:pos x="482" y="431"/>
                  </a:cxn>
                  <a:cxn ang="0">
                    <a:pos x="510" y="393"/>
                  </a:cxn>
                  <a:cxn ang="0">
                    <a:pos x="511" y="336"/>
                  </a:cxn>
                  <a:cxn ang="0">
                    <a:pos x="513" y="294"/>
                  </a:cxn>
                  <a:cxn ang="0">
                    <a:pos x="511" y="257"/>
                  </a:cxn>
                  <a:cxn ang="0">
                    <a:pos x="477" y="206"/>
                  </a:cxn>
                  <a:cxn ang="0">
                    <a:pos x="443" y="182"/>
                  </a:cxn>
                  <a:cxn ang="0">
                    <a:pos x="404" y="171"/>
                  </a:cxn>
                  <a:cxn ang="0">
                    <a:pos x="358" y="171"/>
                  </a:cxn>
                  <a:cxn ang="0">
                    <a:pos x="322" y="178"/>
                  </a:cxn>
                  <a:cxn ang="0">
                    <a:pos x="307" y="199"/>
                  </a:cxn>
                  <a:cxn ang="0">
                    <a:pos x="287" y="216"/>
                  </a:cxn>
                  <a:cxn ang="0">
                    <a:pos x="289" y="162"/>
                  </a:cxn>
                  <a:cxn ang="0">
                    <a:pos x="284" y="101"/>
                  </a:cxn>
                  <a:cxn ang="0">
                    <a:pos x="251" y="54"/>
                  </a:cxn>
                  <a:cxn ang="0">
                    <a:pos x="222" y="25"/>
                  </a:cxn>
                  <a:cxn ang="0">
                    <a:pos x="189" y="5"/>
                  </a:cxn>
                  <a:cxn ang="0">
                    <a:pos x="167" y="0"/>
                  </a:cxn>
                  <a:cxn ang="0">
                    <a:pos x="133" y="1"/>
                  </a:cxn>
                  <a:cxn ang="0">
                    <a:pos x="101" y="11"/>
                  </a:cxn>
                  <a:cxn ang="0">
                    <a:pos x="66" y="29"/>
                  </a:cxn>
                  <a:cxn ang="0">
                    <a:pos x="41" y="62"/>
                  </a:cxn>
                  <a:cxn ang="0">
                    <a:pos x="28" y="95"/>
                  </a:cxn>
                  <a:cxn ang="0">
                    <a:pos x="23" y="155"/>
                  </a:cxn>
                  <a:cxn ang="0">
                    <a:pos x="21" y="184"/>
                  </a:cxn>
                  <a:cxn ang="0">
                    <a:pos x="31" y="219"/>
                  </a:cxn>
                  <a:cxn ang="0">
                    <a:pos x="40" y="242"/>
                  </a:cxn>
                  <a:cxn ang="0">
                    <a:pos x="47" y="257"/>
                  </a:cxn>
                  <a:cxn ang="0">
                    <a:pos x="51" y="306"/>
                  </a:cxn>
                </a:cxnLst>
                <a:rect l="0" t="0" r="r" b="b"/>
                <a:pathLst>
                  <a:path w="514" h="606">
                    <a:moveTo>
                      <a:pt x="51" y="306"/>
                    </a:moveTo>
                    <a:lnTo>
                      <a:pt x="29" y="337"/>
                    </a:lnTo>
                    <a:lnTo>
                      <a:pt x="9" y="391"/>
                    </a:lnTo>
                    <a:lnTo>
                      <a:pt x="0" y="459"/>
                    </a:lnTo>
                    <a:lnTo>
                      <a:pt x="8" y="510"/>
                    </a:lnTo>
                    <a:lnTo>
                      <a:pt x="34" y="551"/>
                    </a:lnTo>
                    <a:lnTo>
                      <a:pt x="69" y="587"/>
                    </a:lnTo>
                    <a:lnTo>
                      <a:pt x="106" y="605"/>
                    </a:lnTo>
                    <a:lnTo>
                      <a:pt x="154" y="598"/>
                    </a:lnTo>
                    <a:lnTo>
                      <a:pt x="193" y="587"/>
                    </a:lnTo>
                    <a:lnTo>
                      <a:pt x="227" y="569"/>
                    </a:lnTo>
                    <a:lnTo>
                      <a:pt x="255" y="529"/>
                    </a:lnTo>
                    <a:lnTo>
                      <a:pt x="272" y="492"/>
                    </a:lnTo>
                    <a:lnTo>
                      <a:pt x="275" y="443"/>
                    </a:lnTo>
                    <a:lnTo>
                      <a:pt x="275" y="420"/>
                    </a:lnTo>
                    <a:lnTo>
                      <a:pt x="303" y="459"/>
                    </a:lnTo>
                    <a:lnTo>
                      <a:pt x="357" y="487"/>
                    </a:lnTo>
                    <a:lnTo>
                      <a:pt x="383" y="492"/>
                    </a:lnTo>
                    <a:lnTo>
                      <a:pt x="428" y="484"/>
                    </a:lnTo>
                    <a:lnTo>
                      <a:pt x="458" y="472"/>
                    </a:lnTo>
                    <a:lnTo>
                      <a:pt x="482" y="431"/>
                    </a:lnTo>
                    <a:lnTo>
                      <a:pt x="510" y="393"/>
                    </a:lnTo>
                    <a:lnTo>
                      <a:pt x="511" y="336"/>
                    </a:lnTo>
                    <a:lnTo>
                      <a:pt x="513" y="294"/>
                    </a:lnTo>
                    <a:lnTo>
                      <a:pt x="511" y="257"/>
                    </a:lnTo>
                    <a:lnTo>
                      <a:pt x="477" y="206"/>
                    </a:lnTo>
                    <a:lnTo>
                      <a:pt x="443" y="182"/>
                    </a:lnTo>
                    <a:lnTo>
                      <a:pt x="404" y="171"/>
                    </a:lnTo>
                    <a:lnTo>
                      <a:pt x="358" y="171"/>
                    </a:lnTo>
                    <a:lnTo>
                      <a:pt x="322" y="178"/>
                    </a:lnTo>
                    <a:lnTo>
                      <a:pt x="307" y="199"/>
                    </a:lnTo>
                    <a:lnTo>
                      <a:pt x="287" y="216"/>
                    </a:lnTo>
                    <a:lnTo>
                      <a:pt x="289" y="162"/>
                    </a:lnTo>
                    <a:lnTo>
                      <a:pt x="284" y="101"/>
                    </a:lnTo>
                    <a:lnTo>
                      <a:pt x="251" y="54"/>
                    </a:lnTo>
                    <a:lnTo>
                      <a:pt x="222" y="25"/>
                    </a:lnTo>
                    <a:lnTo>
                      <a:pt x="189" y="5"/>
                    </a:lnTo>
                    <a:lnTo>
                      <a:pt x="167" y="0"/>
                    </a:lnTo>
                    <a:lnTo>
                      <a:pt x="133" y="1"/>
                    </a:lnTo>
                    <a:lnTo>
                      <a:pt x="101" y="11"/>
                    </a:lnTo>
                    <a:lnTo>
                      <a:pt x="66" y="29"/>
                    </a:lnTo>
                    <a:lnTo>
                      <a:pt x="41" y="62"/>
                    </a:lnTo>
                    <a:lnTo>
                      <a:pt x="28" y="95"/>
                    </a:lnTo>
                    <a:lnTo>
                      <a:pt x="23" y="155"/>
                    </a:lnTo>
                    <a:lnTo>
                      <a:pt x="21" y="184"/>
                    </a:lnTo>
                    <a:lnTo>
                      <a:pt x="31" y="219"/>
                    </a:lnTo>
                    <a:lnTo>
                      <a:pt x="40" y="242"/>
                    </a:lnTo>
                    <a:lnTo>
                      <a:pt x="47" y="257"/>
                    </a:lnTo>
                    <a:lnTo>
                      <a:pt x="51" y="306"/>
                    </a:lnTo>
                  </a:path>
                </a:pathLst>
              </a:custGeom>
              <a:solidFill>
                <a:srgbClr val="CC9900"/>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27" name="Freeform 31"/>
              <p:cNvSpPr>
                <a:spLocks noChangeAspect="1"/>
              </p:cNvSpPr>
              <p:nvPr/>
            </p:nvSpPr>
            <p:spPr bwMode="auto">
              <a:xfrm>
                <a:off x="5234" y="3596"/>
                <a:ext cx="514" cy="604"/>
              </a:xfrm>
              <a:custGeom>
                <a:avLst/>
                <a:gdLst/>
                <a:ahLst/>
                <a:cxnLst>
                  <a:cxn ang="0">
                    <a:pos x="47" y="306"/>
                  </a:cxn>
                  <a:cxn ang="0">
                    <a:pos x="31" y="340"/>
                  </a:cxn>
                  <a:cxn ang="0">
                    <a:pos x="8" y="389"/>
                  </a:cxn>
                  <a:cxn ang="0">
                    <a:pos x="0" y="455"/>
                  </a:cxn>
                  <a:cxn ang="0">
                    <a:pos x="11" y="513"/>
                  </a:cxn>
                  <a:cxn ang="0">
                    <a:pos x="31" y="550"/>
                  </a:cxn>
                  <a:cxn ang="0">
                    <a:pos x="71" y="588"/>
                  </a:cxn>
                  <a:cxn ang="0">
                    <a:pos x="106" y="603"/>
                  </a:cxn>
                  <a:cxn ang="0">
                    <a:pos x="150" y="598"/>
                  </a:cxn>
                  <a:cxn ang="0">
                    <a:pos x="195" y="591"/>
                  </a:cxn>
                  <a:cxn ang="0">
                    <a:pos x="228" y="567"/>
                  </a:cxn>
                  <a:cxn ang="0">
                    <a:pos x="251" y="528"/>
                  </a:cxn>
                  <a:cxn ang="0">
                    <a:pos x="272" y="491"/>
                  </a:cxn>
                  <a:cxn ang="0">
                    <a:pos x="271" y="441"/>
                  </a:cxn>
                  <a:cxn ang="0">
                    <a:pos x="276" y="420"/>
                  </a:cxn>
                  <a:cxn ang="0">
                    <a:pos x="300" y="458"/>
                  </a:cxn>
                  <a:cxn ang="0">
                    <a:pos x="358" y="490"/>
                  </a:cxn>
                  <a:cxn ang="0">
                    <a:pos x="381" y="490"/>
                  </a:cxn>
                  <a:cxn ang="0">
                    <a:pos x="428" y="483"/>
                  </a:cxn>
                  <a:cxn ang="0">
                    <a:pos x="455" y="471"/>
                  </a:cxn>
                  <a:cxn ang="0">
                    <a:pos x="482" y="428"/>
                  </a:cxn>
                  <a:cxn ang="0">
                    <a:pos x="508" y="392"/>
                  </a:cxn>
                  <a:cxn ang="0">
                    <a:pos x="512" y="334"/>
                  </a:cxn>
                  <a:cxn ang="0">
                    <a:pos x="513" y="297"/>
                  </a:cxn>
                  <a:cxn ang="0">
                    <a:pos x="508" y="257"/>
                  </a:cxn>
                  <a:cxn ang="0">
                    <a:pos x="473" y="205"/>
                  </a:cxn>
                  <a:cxn ang="0">
                    <a:pos x="443" y="180"/>
                  </a:cxn>
                  <a:cxn ang="0">
                    <a:pos x="401" y="176"/>
                  </a:cxn>
                  <a:cxn ang="0">
                    <a:pos x="359" y="169"/>
                  </a:cxn>
                  <a:cxn ang="0">
                    <a:pos x="318" y="176"/>
                  </a:cxn>
                  <a:cxn ang="0">
                    <a:pos x="307" y="198"/>
                  </a:cxn>
                  <a:cxn ang="0">
                    <a:pos x="284" y="214"/>
                  </a:cxn>
                  <a:cxn ang="0">
                    <a:pos x="286" y="160"/>
                  </a:cxn>
                  <a:cxn ang="0">
                    <a:pos x="280" y="99"/>
                  </a:cxn>
                  <a:cxn ang="0">
                    <a:pos x="249" y="50"/>
                  </a:cxn>
                  <a:cxn ang="0">
                    <a:pos x="223" y="23"/>
                  </a:cxn>
                  <a:cxn ang="0">
                    <a:pos x="191" y="4"/>
                  </a:cxn>
                  <a:cxn ang="0">
                    <a:pos x="164" y="3"/>
                  </a:cxn>
                  <a:cxn ang="0">
                    <a:pos x="130" y="0"/>
                  </a:cxn>
                  <a:cxn ang="0">
                    <a:pos x="102" y="9"/>
                  </a:cxn>
                  <a:cxn ang="0">
                    <a:pos x="67" y="27"/>
                  </a:cxn>
                  <a:cxn ang="0">
                    <a:pos x="43" y="59"/>
                  </a:cxn>
                  <a:cxn ang="0">
                    <a:pos x="29" y="94"/>
                  </a:cxn>
                  <a:cxn ang="0">
                    <a:pos x="20" y="158"/>
                  </a:cxn>
                  <a:cxn ang="0">
                    <a:pos x="16" y="183"/>
                  </a:cxn>
                  <a:cxn ang="0">
                    <a:pos x="26" y="218"/>
                  </a:cxn>
                  <a:cxn ang="0">
                    <a:pos x="43" y="243"/>
                  </a:cxn>
                  <a:cxn ang="0">
                    <a:pos x="47" y="257"/>
                  </a:cxn>
                  <a:cxn ang="0">
                    <a:pos x="47" y="306"/>
                  </a:cxn>
                </a:cxnLst>
                <a:rect l="0" t="0" r="r" b="b"/>
                <a:pathLst>
                  <a:path w="514" h="604">
                    <a:moveTo>
                      <a:pt x="47" y="306"/>
                    </a:moveTo>
                    <a:lnTo>
                      <a:pt x="31" y="340"/>
                    </a:lnTo>
                    <a:lnTo>
                      <a:pt x="8" y="389"/>
                    </a:lnTo>
                    <a:lnTo>
                      <a:pt x="0" y="455"/>
                    </a:lnTo>
                    <a:lnTo>
                      <a:pt x="11" y="513"/>
                    </a:lnTo>
                    <a:lnTo>
                      <a:pt x="31" y="550"/>
                    </a:lnTo>
                    <a:lnTo>
                      <a:pt x="71" y="588"/>
                    </a:lnTo>
                    <a:lnTo>
                      <a:pt x="106" y="603"/>
                    </a:lnTo>
                    <a:lnTo>
                      <a:pt x="150" y="598"/>
                    </a:lnTo>
                    <a:lnTo>
                      <a:pt x="195" y="591"/>
                    </a:lnTo>
                    <a:lnTo>
                      <a:pt x="228" y="567"/>
                    </a:lnTo>
                    <a:lnTo>
                      <a:pt x="251" y="528"/>
                    </a:lnTo>
                    <a:lnTo>
                      <a:pt x="272" y="491"/>
                    </a:lnTo>
                    <a:lnTo>
                      <a:pt x="271" y="441"/>
                    </a:lnTo>
                    <a:lnTo>
                      <a:pt x="276" y="420"/>
                    </a:lnTo>
                    <a:lnTo>
                      <a:pt x="300" y="458"/>
                    </a:lnTo>
                    <a:lnTo>
                      <a:pt x="358" y="490"/>
                    </a:lnTo>
                    <a:lnTo>
                      <a:pt x="381" y="490"/>
                    </a:lnTo>
                    <a:lnTo>
                      <a:pt x="428" y="483"/>
                    </a:lnTo>
                    <a:lnTo>
                      <a:pt x="455" y="471"/>
                    </a:lnTo>
                    <a:lnTo>
                      <a:pt x="482" y="428"/>
                    </a:lnTo>
                    <a:lnTo>
                      <a:pt x="508" y="392"/>
                    </a:lnTo>
                    <a:lnTo>
                      <a:pt x="512" y="334"/>
                    </a:lnTo>
                    <a:lnTo>
                      <a:pt x="513" y="297"/>
                    </a:lnTo>
                    <a:lnTo>
                      <a:pt x="508" y="257"/>
                    </a:lnTo>
                    <a:lnTo>
                      <a:pt x="473" y="205"/>
                    </a:lnTo>
                    <a:lnTo>
                      <a:pt x="443" y="180"/>
                    </a:lnTo>
                    <a:lnTo>
                      <a:pt x="401" y="176"/>
                    </a:lnTo>
                    <a:lnTo>
                      <a:pt x="359" y="169"/>
                    </a:lnTo>
                    <a:lnTo>
                      <a:pt x="318" y="176"/>
                    </a:lnTo>
                    <a:lnTo>
                      <a:pt x="307" y="198"/>
                    </a:lnTo>
                    <a:lnTo>
                      <a:pt x="284" y="214"/>
                    </a:lnTo>
                    <a:lnTo>
                      <a:pt x="286" y="160"/>
                    </a:lnTo>
                    <a:lnTo>
                      <a:pt x="280" y="99"/>
                    </a:lnTo>
                    <a:lnTo>
                      <a:pt x="249" y="50"/>
                    </a:lnTo>
                    <a:lnTo>
                      <a:pt x="223" y="23"/>
                    </a:lnTo>
                    <a:lnTo>
                      <a:pt x="191" y="4"/>
                    </a:lnTo>
                    <a:lnTo>
                      <a:pt x="164" y="3"/>
                    </a:lnTo>
                    <a:lnTo>
                      <a:pt x="130" y="0"/>
                    </a:lnTo>
                    <a:lnTo>
                      <a:pt x="102" y="9"/>
                    </a:lnTo>
                    <a:lnTo>
                      <a:pt x="67" y="27"/>
                    </a:lnTo>
                    <a:lnTo>
                      <a:pt x="43" y="59"/>
                    </a:lnTo>
                    <a:lnTo>
                      <a:pt x="29" y="94"/>
                    </a:lnTo>
                    <a:lnTo>
                      <a:pt x="20" y="158"/>
                    </a:lnTo>
                    <a:lnTo>
                      <a:pt x="16" y="183"/>
                    </a:lnTo>
                    <a:lnTo>
                      <a:pt x="26" y="218"/>
                    </a:lnTo>
                    <a:lnTo>
                      <a:pt x="43" y="243"/>
                    </a:lnTo>
                    <a:lnTo>
                      <a:pt x="47" y="257"/>
                    </a:lnTo>
                    <a:lnTo>
                      <a:pt x="47" y="306"/>
                    </a:lnTo>
                  </a:path>
                </a:pathLst>
              </a:custGeom>
              <a:solidFill>
                <a:srgbClr val="FFCC66"/>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28" name="Freeform 32"/>
              <p:cNvSpPr>
                <a:spLocks noChangeAspect="1"/>
              </p:cNvSpPr>
              <p:nvPr/>
            </p:nvSpPr>
            <p:spPr bwMode="auto">
              <a:xfrm>
                <a:off x="3542" y="3693"/>
                <a:ext cx="1853" cy="262"/>
              </a:xfrm>
              <a:custGeom>
                <a:avLst/>
                <a:gdLst/>
                <a:ahLst/>
                <a:cxnLst>
                  <a:cxn ang="0">
                    <a:pos x="1851" y="211"/>
                  </a:cxn>
                  <a:cxn ang="0">
                    <a:pos x="1852" y="202"/>
                  </a:cxn>
                  <a:cxn ang="0">
                    <a:pos x="1850" y="193"/>
                  </a:cxn>
                  <a:cxn ang="0">
                    <a:pos x="1847" y="184"/>
                  </a:cxn>
                  <a:cxn ang="0">
                    <a:pos x="1841" y="175"/>
                  </a:cxn>
                  <a:cxn ang="0">
                    <a:pos x="1836" y="168"/>
                  </a:cxn>
                  <a:cxn ang="0">
                    <a:pos x="1828" y="162"/>
                  </a:cxn>
                  <a:cxn ang="0">
                    <a:pos x="1820" y="157"/>
                  </a:cxn>
                  <a:cxn ang="0">
                    <a:pos x="1811" y="154"/>
                  </a:cxn>
                  <a:cxn ang="0">
                    <a:pos x="1801" y="152"/>
                  </a:cxn>
                  <a:cxn ang="0">
                    <a:pos x="60" y="0"/>
                  </a:cxn>
                  <a:cxn ang="0">
                    <a:pos x="50" y="0"/>
                  </a:cxn>
                  <a:cxn ang="0">
                    <a:pos x="41" y="2"/>
                  </a:cxn>
                  <a:cxn ang="0">
                    <a:pos x="32" y="5"/>
                  </a:cxn>
                  <a:cxn ang="0">
                    <a:pos x="23" y="10"/>
                  </a:cxn>
                  <a:cxn ang="0">
                    <a:pos x="16" y="16"/>
                  </a:cxn>
                  <a:cxn ang="0">
                    <a:pos x="10" y="24"/>
                  </a:cxn>
                  <a:cxn ang="0">
                    <a:pos x="5" y="32"/>
                  </a:cxn>
                  <a:cxn ang="0">
                    <a:pos x="2" y="41"/>
                  </a:cxn>
                  <a:cxn ang="0">
                    <a:pos x="1" y="50"/>
                  </a:cxn>
                  <a:cxn ang="0">
                    <a:pos x="1" y="50"/>
                  </a:cxn>
                  <a:cxn ang="0">
                    <a:pos x="0" y="60"/>
                  </a:cxn>
                  <a:cxn ang="0">
                    <a:pos x="2" y="69"/>
                  </a:cxn>
                  <a:cxn ang="0">
                    <a:pos x="5" y="77"/>
                  </a:cxn>
                  <a:cxn ang="0">
                    <a:pos x="10" y="86"/>
                  </a:cxn>
                  <a:cxn ang="0">
                    <a:pos x="16" y="94"/>
                  </a:cxn>
                  <a:cxn ang="0">
                    <a:pos x="24" y="100"/>
                  </a:cxn>
                  <a:cxn ang="0">
                    <a:pos x="32" y="104"/>
                  </a:cxn>
                  <a:cxn ang="0">
                    <a:pos x="41" y="108"/>
                  </a:cxn>
                  <a:cxn ang="0">
                    <a:pos x="50" y="110"/>
                  </a:cxn>
                  <a:cxn ang="0">
                    <a:pos x="1792" y="261"/>
                  </a:cxn>
                  <a:cxn ang="0">
                    <a:pos x="1801" y="261"/>
                  </a:cxn>
                  <a:cxn ang="0">
                    <a:pos x="1811" y="259"/>
                  </a:cxn>
                  <a:cxn ang="0">
                    <a:pos x="1819" y="256"/>
                  </a:cxn>
                  <a:cxn ang="0">
                    <a:pos x="1828" y="252"/>
                  </a:cxn>
                  <a:cxn ang="0">
                    <a:pos x="1836" y="245"/>
                  </a:cxn>
                  <a:cxn ang="0">
                    <a:pos x="1842" y="238"/>
                  </a:cxn>
                  <a:cxn ang="0">
                    <a:pos x="1847" y="230"/>
                  </a:cxn>
                  <a:cxn ang="0">
                    <a:pos x="1850" y="221"/>
                  </a:cxn>
                  <a:cxn ang="0">
                    <a:pos x="1851" y="211"/>
                  </a:cxn>
                </a:cxnLst>
                <a:rect l="0" t="0" r="r" b="b"/>
                <a:pathLst>
                  <a:path w="1853" h="262">
                    <a:moveTo>
                      <a:pt x="1851" y="211"/>
                    </a:moveTo>
                    <a:lnTo>
                      <a:pt x="1852" y="202"/>
                    </a:lnTo>
                    <a:lnTo>
                      <a:pt x="1850" y="193"/>
                    </a:lnTo>
                    <a:lnTo>
                      <a:pt x="1847" y="184"/>
                    </a:lnTo>
                    <a:lnTo>
                      <a:pt x="1841" y="175"/>
                    </a:lnTo>
                    <a:lnTo>
                      <a:pt x="1836" y="168"/>
                    </a:lnTo>
                    <a:lnTo>
                      <a:pt x="1828" y="162"/>
                    </a:lnTo>
                    <a:lnTo>
                      <a:pt x="1820" y="157"/>
                    </a:lnTo>
                    <a:lnTo>
                      <a:pt x="1811" y="154"/>
                    </a:lnTo>
                    <a:lnTo>
                      <a:pt x="1801" y="152"/>
                    </a:lnTo>
                    <a:lnTo>
                      <a:pt x="60" y="0"/>
                    </a:lnTo>
                    <a:lnTo>
                      <a:pt x="50" y="0"/>
                    </a:lnTo>
                    <a:lnTo>
                      <a:pt x="41" y="2"/>
                    </a:lnTo>
                    <a:lnTo>
                      <a:pt x="32" y="5"/>
                    </a:lnTo>
                    <a:lnTo>
                      <a:pt x="23" y="10"/>
                    </a:lnTo>
                    <a:lnTo>
                      <a:pt x="16" y="16"/>
                    </a:lnTo>
                    <a:lnTo>
                      <a:pt x="10" y="24"/>
                    </a:lnTo>
                    <a:lnTo>
                      <a:pt x="5" y="32"/>
                    </a:lnTo>
                    <a:lnTo>
                      <a:pt x="2" y="41"/>
                    </a:lnTo>
                    <a:lnTo>
                      <a:pt x="1" y="50"/>
                    </a:lnTo>
                    <a:lnTo>
                      <a:pt x="1" y="50"/>
                    </a:lnTo>
                    <a:lnTo>
                      <a:pt x="0" y="60"/>
                    </a:lnTo>
                    <a:lnTo>
                      <a:pt x="2" y="69"/>
                    </a:lnTo>
                    <a:lnTo>
                      <a:pt x="5" y="77"/>
                    </a:lnTo>
                    <a:lnTo>
                      <a:pt x="10" y="86"/>
                    </a:lnTo>
                    <a:lnTo>
                      <a:pt x="16" y="94"/>
                    </a:lnTo>
                    <a:lnTo>
                      <a:pt x="24" y="100"/>
                    </a:lnTo>
                    <a:lnTo>
                      <a:pt x="32" y="104"/>
                    </a:lnTo>
                    <a:lnTo>
                      <a:pt x="41" y="108"/>
                    </a:lnTo>
                    <a:lnTo>
                      <a:pt x="50" y="110"/>
                    </a:lnTo>
                    <a:lnTo>
                      <a:pt x="1792" y="261"/>
                    </a:lnTo>
                    <a:lnTo>
                      <a:pt x="1801" y="261"/>
                    </a:lnTo>
                    <a:lnTo>
                      <a:pt x="1811" y="259"/>
                    </a:lnTo>
                    <a:lnTo>
                      <a:pt x="1819" y="256"/>
                    </a:lnTo>
                    <a:lnTo>
                      <a:pt x="1828" y="252"/>
                    </a:lnTo>
                    <a:lnTo>
                      <a:pt x="1836" y="245"/>
                    </a:lnTo>
                    <a:lnTo>
                      <a:pt x="1842" y="238"/>
                    </a:lnTo>
                    <a:lnTo>
                      <a:pt x="1847" y="230"/>
                    </a:lnTo>
                    <a:lnTo>
                      <a:pt x="1850" y="221"/>
                    </a:lnTo>
                    <a:lnTo>
                      <a:pt x="1851" y="211"/>
                    </a:lnTo>
                  </a:path>
                </a:pathLst>
              </a:custGeom>
              <a:solidFill>
                <a:srgbClr val="FFCC66"/>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29" name="Freeform 33"/>
              <p:cNvSpPr>
                <a:spLocks noChangeAspect="1"/>
              </p:cNvSpPr>
              <p:nvPr/>
            </p:nvSpPr>
            <p:spPr bwMode="auto">
              <a:xfrm>
                <a:off x="5556" y="3856"/>
                <a:ext cx="119" cy="136"/>
              </a:xfrm>
              <a:custGeom>
                <a:avLst/>
                <a:gdLst/>
                <a:ahLst/>
                <a:cxnLst>
                  <a:cxn ang="0">
                    <a:pos x="51" y="135"/>
                  </a:cxn>
                  <a:cxn ang="0">
                    <a:pos x="61" y="134"/>
                  </a:cxn>
                  <a:cxn ang="0">
                    <a:pos x="71" y="132"/>
                  </a:cxn>
                  <a:cxn ang="0">
                    <a:pos x="80" y="128"/>
                  </a:cxn>
                  <a:cxn ang="0">
                    <a:pos x="89" y="122"/>
                  </a:cxn>
                  <a:cxn ang="0">
                    <a:pos x="97" y="114"/>
                  </a:cxn>
                  <a:cxn ang="0">
                    <a:pos x="103" y="105"/>
                  </a:cxn>
                  <a:cxn ang="0">
                    <a:pos x="109" y="95"/>
                  </a:cxn>
                  <a:cxn ang="0">
                    <a:pos x="112" y="84"/>
                  </a:cxn>
                  <a:cxn ang="0">
                    <a:pos x="114" y="73"/>
                  </a:cxn>
                  <a:cxn ang="0">
                    <a:pos x="114" y="61"/>
                  </a:cxn>
                  <a:cxn ang="0">
                    <a:pos x="113" y="49"/>
                  </a:cxn>
                  <a:cxn ang="0">
                    <a:pos x="109" y="39"/>
                  </a:cxn>
                  <a:cxn ang="0">
                    <a:pos x="104" y="28"/>
                  </a:cxn>
                  <a:cxn ang="0">
                    <a:pos x="98" y="19"/>
                  </a:cxn>
                  <a:cxn ang="0">
                    <a:pos x="91" y="12"/>
                  </a:cxn>
                  <a:cxn ang="0">
                    <a:pos x="82" y="6"/>
                  </a:cxn>
                  <a:cxn ang="0">
                    <a:pos x="73" y="3"/>
                  </a:cxn>
                  <a:cxn ang="0">
                    <a:pos x="63" y="0"/>
                  </a:cxn>
                  <a:cxn ang="0">
                    <a:pos x="53" y="1"/>
                  </a:cxn>
                  <a:cxn ang="0">
                    <a:pos x="44" y="3"/>
                  </a:cxn>
                  <a:cxn ang="0">
                    <a:pos x="34" y="7"/>
                  </a:cxn>
                  <a:cxn ang="0">
                    <a:pos x="25" y="13"/>
                  </a:cxn>
                  <a:cxn ang="0">
                    <a:pos x="18" y="21"/>
                  </a:cxn>
                  <a:cxn ang="0">
                    <a:pos x="11" y="30"/>
                  </a:cxn>
                  <a:cxn ang="0">
                    <a:pos x="6" y="40"/>
                  </a:cxn>
                  <a:cxn ang="0">
                    <a:pos x="2" y="51"/>
                  </a:cxn>
                  <a:cxn ang="0">
                    <a:pos x="0" y="62"/>
                  </a:cxn>
                  <a:cxn ang="0">
                    <a:pos x="0" y="74"/>
                  </a:cxn>
                  <a:cxn ang="0">
                    <a:pos x="2" y="86"/>
                  </a:cxn>
                  <a:cxn ang="0">
                    <a:pos x="6" y="96"/>
                  </a:cxn>
                  <a:cxn ang="0">
                    <a:pos x="10" y="107"/>
                  </a:cxn>
                  <a:cxn ang="0">
                    <a:pos x="16" y="116"/>
                  </a:cxn>
                  <a:cxn ang="0">
                    <a:pos x="24" y="123"/>
                  </a:cxn>
                  <a:cxn ang="0">
                    <a:pos x="32" y="129"/>
                  </a:cxn>
                  <a:cxn ang="0">
                    <a:pos x="42" y="132"/>
                  </a:cxn>
                  <a:cxn ang="0">
                    <a:pos x="51" y="135"/>
                  </a:cxn>
                </a:cxnLst>
                <a:rect l="0" t="0" r="r" b="b"/>
                <a:pathLst>
                  <a:path w="115" h="136">
                    <a:moveTo>
                      <a:pt x="51" y="135"/>
                    </a:moveTo>
                    <a:lnTo>
                      <a:pt x="61" y="134"/>
                    </a:lnTo>
                    <a:lnTo>
                      <a:pt x="71" y="132"/>
                    </a:lnTo>
                    <a:lnTo>
                      <a:pt x="80" y="128"/>
                    </a:lnTo>
                    <a:lnTo>
                      <a:pt x="89" y="122"/>
                    </a:lnTo>
                    <a:lnTo>
                      <a:pt x="97" y="114"/>
                    </a:lnTo>
                    <a:lnTo>
                      <a:pt x="103" y="105"/>
                    </a:lnTo>
                    <a:lnTo>
                      <a:pt x="109" y="95"/>
                    </a:lnTo>
                    <a:lnTo>
                      <a:pt x="112" y="84"/>
                    </a:lnTo>
                    <a:lnTo>
                      <a:pt x="114" y="73"/>
                    </a:lnTo>
                    <a:lnTo>
                      <a:pt x="114" y="61"/>
                    </a:lnTo>
                    <a:lnTo>
                      <a:pt x="113" y="49"/>
                    </a:lnTo>
                    <a:lnTo>
                      <a:pt x="109" y="39"/>
                    </a:lnTo>
                    <a:lnTo>
                      <a:pt x="104" y="28"/>
                    </a:lnTo>
                    <a:lnTo>
                      <a:pt x="98" y="19"/>
                    </a:lnTo>
                    <a:lnTo>
                      <a:pt x="91" y="12"/>
                    </a:lnTo>
                    <a:lnTo>
                      <a:pt x="82" y="6"/>
                    </a:lnTo>
                    <a:lnTo>
                      <a:pt x="73" y="3"/>
                    </a:lnTo>
                    <a:lnTo>
                      <a:pt x="63" y="0"/>
                    </a:lnTo>
                    <a:lnTo>
                      <a:pt x="53" y="1"/>
                    </a:lnTo>
                    <a:lnTo>
                      <a:pt x="44" y="3"/>
                    </a:lnTo>
                    <a:lnTo>
                      <a:pt x="34" y="7"/>
                    </a:lnTo>
                    <a:lnTo>
                      <a:pt x="25" y="13"/>
                    </a:lnTo>
                    <a:lnTo>
                      <a:pt x="18" y="21"/>
                    </a:lnTo>
                    <a:lnTo>
                      <a:pt x="11" y="30"/>
                    </a:lnTo>
                    <a:lnTo>
                      <a:pt x="6" y="40"/>
                    </a:lnTo>
                    <a:lnTo>
                      <a:pt x="2" y="51"/>
                    </a:lnTo>
                    <a:lnTo>
                      <a:pt x="0" y="62"/>
                    </a:lnTo>
                    <a:lnTo>
                      <a:pt x="0" y="74"/>
                    </a:lnTo>
                    <a:lnTo>
                      <a:pt x="2" y="86"/>
                    </a:lnTo>
                    <a:lnTo>
                      <a:pt x="6" y="96"/>
                    </a:lnTo>
                    <a:lnTo>
                      <a:pt x="10" y="107"/>
                    </a:lnTo>
                    <a:lnTo>
                      <a:pt x="16" y="116"/>
                    </a:lnTo>
                    <a:lnTo>
                      <a:pt x="24" y="123"/>
                    </a:lnTo>
                    <a:lnTo>
                      <a:pt x="32" y="129"/>
                    </a:lnTo>
                    <a:lnTo>
                      <a:pt x="42" y="132"/>
                    </a:lnTo>
                    <a:lnTo>
                      <a:pt x="51" y="135"/>
                    </a:lnTo>
                  </a:path>
                </a:pathLst>
              </a:custGeom>
              <a:solidFill>
                <a:srgbClr val="FFFFFF"/>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pSp>
            <p:nvGrpSpPr>
              <p:cNvPr id="21529" name="Group 34"/>
              <p:cNvGrpSpPr>
                <a:grpSpLocks noChangeAspect="1"/>
              </p:cNvGrpSpPr>
              <p:nvPr/>
            </p:nvGrpSpPr>
            <p:grpSpPr bwMode="auto">
              <a:xfrm>
                <a:off x="3668" y="3775"/>
                <a:ext cx="626" cy="274"/>
                <a:chOff x="3668" y="3775"/>
                <a:chExt cx="626" cy="274"/>
              </a:xfrm>
            </p:grpSpPr>
            <p:sp>
              <p:nvSpPr>
                <p:cNvPr id="157731" name="Freeform 35"/>
                <p:cNvSpPr>
                  <a:spLocks noChangeAspect="1"/>
                </p:cNvSpPr>
                <p:nvPr/>
              </p:nvSpPr>
              <p:spPr bwMode="auto">
                <a:xfrm>
                  <a:off x="3664" y="3775"/>
                  <a:ext cx="120" cy="200"/>
                </a:xfrm>
                <a:custGeom>
                  <a:avLst/>
                  <a:gdLst/>
                  <a:ahLst/>
                  <a:cxnLst>
                    <a:cxn ang="0">
                      <a:pos x="117" y="8"/>
                    </a:cxn>
                    <a:cxn ang="0">
                      <a:pos x="17" y="0"/>
                    </a:cxn>
                    <a:cxn ang="0">
                      <a:pos x="0" y="192"/>
                    </a:cxn>
                    <a:cxn ang="0">
                      <a:pos x="101" y="201"/>
                    </a:cxn>
                    <a:cxn ang="0">
                      <a:pos x="117" y="8"/>
                    </a:cxn>
                  </a:cxnLst>
                  <a:rect l="0" t="0" r="r" b="b"/>
                  <a:pathLst>
                    <a:path w="118" h="202">
                      <a:moveTo>
                        <a:pt x="117" y="8"/>
                      </a:moveTo>
                      <a:lnTo>
                        <a:pt x="17" y="0"/>
                      </a:lnTo>
                      <a:lnTo>
                        <a:pt x="0" y="192"/>
                      </a:lnTo>
                      <a:lnTo>
                        <a:pt x="101" y="201"/>
                      </a:lnTo>
                      <a:lnTo>
                        <a:pt x="117" y="8"/>
                      </a:lnTo>
                    </a:path>
                  </a:pathLst>
                </a:custGeom>
                <a:solidFill>
                  <a:srgbClr val="CC9900"/>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32" name="Freeform 36"/>
                <p:cNvSpPr>
                  <a:spLocks noChangeAspect="1"/>
                </p:cNvSpPr>
                <p:nvPr/>
              </p:nvSpPr>
              <p:spPr bwMode="auto">
                <a:xfrm>
                  <a:off x="3865" y="3800"/>
                  <a:ext cx="130" cy="148"/>
                </a:xfrm>
                <a:custGeom>
                  <a:avLst/>
                  <a:gdLst/>
                  <a:ahLst/>
                  <a:cxnLst>
                    <a:cxn ang="0">
                      <a:pos x="125" y="10"/>
                    </a:cxn>
                    <a:cxn ang="0">
                      <a:pos x="12" y="0"/>
                    </a:cxn>
                    <a:cxn ang="0">
                      <a:pos x="0" y="138"/>
                    </a:cxn>
                    <a:cxn ang="0">
                      <a:pos x="113" y="147"/>
                    </a:cxn>
                    <a:cxn ang="0">
                      <a:pos x="125" y="10"/>
                    </a:cxn>
                  </a:cxnLst>
                  <a:rect l="0" t="0" r="r" b="b"/>
                  <a:pathLst>
                    <a:path w="126" h="148">
                      <a:moveTo>
                        <a:pt x="125" y="10"/>
                      </a:moveTo>
                      <a:lnTo>
                        <a:pt x="12" y="0"/>
                      </a:lnTo>
                      <a:lnTo>
                        <a:pt x="0" y="138"/>
                      </a:lnTo>
                      <a:lnTo>
                        <a:pt x="113" y="147"/>
                      </a:lnTo>
                      <a:lnTo>
                        <a:pt x="125" y="10"/>
                      </a:lnTo>
                    </a:path>
                  </a:pathLst>
                </a:custGeom>
                <a:solidFill>
                  <a:srgbClr val="CC9900"/>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33" name="Freeform 37"/>
                <p:cNvSpPr>
                  <a:spLocks noChangeAspect="1"/>
                </p:cNvSpPr>
                <p:nvPr/>
              </p:nvSpPr>
              <p:spPr bwMode="auto">
                <a:xfrm>
                  <a:off x="4063" y="3821"/>
                  <a:ext cx="129" cy="228"/>
                </a:xfrm>
                <a:custGeom>
                  <a:avLst/>
                  <a:gdLst/>
                  <a:ahLst/>
                  <a:cxnLst>
                    <a:cxn ang="0">
                      <a:pos x="128" y="9"/>
                    </a:cxn>
                    <a:cxn ang="0">
                      <a:pos x="19" y="0"/>
                    </a:cxn>
                    <a:cxn ang="0">
                      <a:pos x="0" y="217"/>
                    </a:cxn>
                    <a:cxn ang="0">
                      <a:pos x="109" y="227"/>
                    </a:cxn>
                    <a:cxn ang="0">
                      <a:pos x="128" y="9"/>
                    </a:cxn>
                  </a:cxnLst>
                  <a:rect l="0" t="0" r="r" b="b"/>
                  <a:pathLst>
                    <a:path w="129" h="228">
                      <a:moveTo>
                        <a:pt x="128" y="9"/>
                      </a:moveTo>
                      <a:lnTo>
                        <a:pt x="19" y="0"/>
                      </a:lnTo>
                      <a:lnTo>
                        <a:pt x="0" y="217"/>
                      </a:lnTo>
                      <a:lnTo>
                        <a:pt x="109" y="227"/>
                      </a:lnTo>
                      <a:lnTo>
                        <a:pt x="128" y="9"/>
                      </a:lnTo>
                    </a:path>
                  </a:pathLst>
                </a:custGeom>
                <a:solidFill>
                  <a:srgbClr val="CC9900"/>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34" name="Freeform 38"/>
                <p:cNvSpPr>
                  <a:spLocks noChangeAspect="1"/>
                </p:cNvSpPr>
                <p:nvPr/>
              </p:nvSpPr>
              <p:spPr bwMode="auto">
                <a:xfrm>
                  <a:off x="4173" y="3833"/>
                  <a:ext cx="121" cy="137"/>
                </a:xfrm>
                <a:custGeom>
                  <a:avLst/>
                  <a:gdLst/>
                  <a:ahLst/>
                  <a:cxnLst>
                    <a:cxn ang="0">
                      <a:pos x="120" y="9"/>
                    </a:cxn>
                    <a:cxn ang="0">
                      <a:pos x="11" y="0"/>
                    </a:cxn>
                    <a:cxn ang="0">
                      <a:pos x="0" y="127"/>
                    </a:cxn>
                    <a:cxn ang="0">
                      <a:pos x="109" y="136"/>
                    </a:cxn>
                    <a:cxn ang="0">
                      <a:pos x="120" y="9"/>
                    </a:cxn>
                  </a:cxnLst>
                  <a:rect l="0" t="0" r="r" b="b"/>
                  <a:pathLst>
                    <a:path w="121" h="137">
                      <a:moveTo>
                        <a:pt x="120" y="9"/>
                      </a:moveTo>
                      <a:lnTo>
                        <a:pt x="11" y="0"/>
                      </a:lnTo>
                      <a:lnTo>
                        <a:pt x="0" y="127"/>
                      </a:lnTo>
                      <a:lnTo>
                        <a:pt x="109" y="136"/>
                      </a:lnTo>
                      <a:lnTo>
                        <a:pt x="120" y="9"/>
                      </a:lnTo>
                    </a:path>
                  </a:pathLst>
                </a:custGeom>
                <a:solidFill>
                  <a:srgbClr val="CC9900"/>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pSp>
          <p:grpSp>
            <p:nvGrpSpPr>
              <p:cNvPr id="21530" name="Group 39"/>
              <p:cNvGrpSpPr>
                <a:grpSpLocks noChangeAspect="1"/>
              </p:cNvGrpSpPr>
              <p:nvPr/>
            </p:nvGrpSpPr>
            <p:grpSpPr bwMode="auto">
              <a:xfrm>
                <a:off x="3643" y="3744"/>
                <a:ext cx="625" cy="278"/>
                <a:chOff x="3643" y="3744"/>
                <a:chExt cx="625" cy="278"/>
              </a:xfrm>
            </p:grpSpPr>
            <p:sp>
              <p:nvSpPr>
                <p:cNvPr id="157736" name="Freeform 40"/>
                <p:cNvSpPr>
                  <a:spLocks noChangeAspect="1"/>
                </p:cNvSpPr>
                <p:nvPr/>
              </p:nvSpPr>
              <p:spPr bwMode="auto">
                <a:xfrm>
                  <a:off x="3643" y="3744"/>
                  <a:ext cx="124" cy="208"/>
                </a:xfrm>
                <a:custGeom>
                  <a:avLst/>
                  <a:gdLst/>
                  <a:ahLst/>
                  <a:cxnLst>
                    <a:cxn ang="0">
                      <a:pos x="124" y="10"/>
                    </a:cxn>
                    <a:cxn ang="0">
                      <a:pos x="17" y="0"/>
                    </a:cxn>
                    <a:cxn ang="0">
                      <a:pos x="0" y="198"/>
                    </a:cxn>
                    <a:cxn ang="0">
                      <a:pos x="107" y="207"/>
                    </a:cxn>
                    <a:cxn ang="0">
                      <a:pos x="124" y="10"/>
                    </a:cxn>
                  </a:cxnLst>
                  <a:rect l="0" t="0" r="r" b="b"/>
                  <a:pathLst>
                    <a:path w="125" h="208">
                      <a:moveTo>
                        <a:pt x="124" y="10"/>
                      </a:moveTo>
                      <a:lnTo>
                        <a:pt x="17" y="0"/>
                      </a:lnTo>
                      <a:lnTo>
                        <a:pt x="0" y="198"/>
                      </a:lnTo>
                      <a:lnTo>
                        <a:pt x="107" y="207"/>
                      </a:lnTo>
                      <a:lnTo>
                        <a:pt x="124" y="10"/>
                      </a:lnTo>
                    </a:path>
                  </a:pathLst>
                </a:custGeom>
                <a:solidFill>
                  <a:srgbClr val="FFCC66"/>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37" name="Freeform 41"/>
                <p:cNvSpPr>
                  <a:spLocks noChangeAspect="1"/>
                </p:cNvSpPr>
                <p:nvPr/>
              </p:nvSpPr>
              <p:spPr bwMode="auto">
                <a:xfrm>
                  <a:off x="3854" y="3774"/>
                  <a:ext cx="121" cy="148"/>
                </a:xfrm>
                <a:custGeom>
                  <a:avLst/>
                  <a:gdLst/>
                  <a:ahLst/>
                  <a:cxnLst>
                    <a:cxn ang="0">
                      <a:pos x="120" y="9"/>
                    </a:cxn>
                    <a:cxn ang="0">
                      <a:pos x="12" y="0"/>
                    </a:cxn>
                    <a:cxn ang="0">
                      <a:pos x="0" y="137"/>
                    </a:cxn>
                    <a:cxn ang="0">
                      <a:pos x="108" y="147"/>
                    </a:cxn>
                    <a:cxn ang="0">
                      <a:pos x="120" y="9"/>
                    </a:cxn>
                  </a:cxnLst>
                  <a:rect l="0" t="0" r="r" b="b"/>
                  <a:pathLst>
                    <a:path w="121" h="148">
                      <a:moveTo>
                        <a:pt x="120" y="9"/>
                      </a:moveTo>
                      <a:lnTo>
                        <a:pt x="12" y="0"/>
                      </a:lnTo>
                      <a:lnTo>
                        <a:pt x="0" y="137"/>
                      </a:lnTo>
                      <a:lnTo>
                        <a:pt x="108" y="147"/>
                      </a:lnTo>
                      <a:lnTo>
                        <a:pt x="120" y="9"/>
                      </a:lnTo>
                    </a:path>
                  </a:pathLst>
                </a:custGeom>
                <a:solidFill>
                  <a:srgbClr val="FFCC66"/>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38" name="Freeform 42"/>
                <p:cNvSpPr>
                  <a:spLocks noChangeAspect="1"/>
                </p:cNvSpPr>
                <p:nvPr/>
              </p:nvSpPr>
              <p:spPr bwMode="auto">
                <a:xfrm>
                  <a:off x="4044" y="3797"/>
                  <a:ext cx="120" cy="225"/>
                </a:xfrm>
                <a:custGeom>
                  <a:avLst/>
                  <a:gdLst/>
                  <a:ahLst/>
                  <a:cxnLst>
                    <a:cxn ang="0">
                      <a:pos x="120" y="9"/>
                    </a:cxn>
                    <a:cxn ang="0">
                      <a:pos x="19" y="0"/>
                    </a:cxn>
                    <a:cxn ang="0">
                      <a:pos x="0" y="215"/>
                    </a:cxn>
                    <a:cxn ang="0">
                      <a:pos x="101" y="224"/>
                    </a:cxn>
                    <a:cxn ang="0">
                      <a:pos x="120" y="9"/>
                    </a:cxn>
                  </a:cxnLst>
                  <a:rect l="0" t="0" r="r" b="b"/>
                  <a:pathLst>
                    <a:path w="121" h="225">
                      <a:moveTo>
                        <a:pt x="120" y="9"/>
                      </a:moveTo>
                      <a:lnTo>
                        <a:pt x="19" y="0"/>
                      </a:lnTo>
                      <a:lnTo>
                        <a:pt x="0" y="215"/>
                      </a:lnTo>
                      <a:lnTo>
                        <a:pt x="101" y="224"/>
                      </a:lnTo>
                      <a:lnTo>
                        <a:pt x="120" y="9"/>
                      </a:lnTo>
                    </a:path>
                  </a:pathLst>
                </a:custGeom>
                <a:solidFill>
                  <a:srgbClr val="FFCC66"/>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39" name="Freeform 43"/>
                <p:cNvSpPr>
                  <a:spLocks noChangeAspect="1"/>
                </p:cNvSpPr>
                <p:nvPr/>
              </p:nvSpPr>
              <p:spPr bwMode="auto">
                <a:xfrm>
                  <a:off x="4152" y="3803"/>
                  <a:ext cx="116" cy="145"/>
                </a:xfrm>
                <a:custGeom>
                  <a:avLst/>
                  <a:gdLst/>
                  <a:ahLst/>
                  <a:cxnLst>
                    <a:cxn ang="0">
                      <a:pos x="115" y="9"/>
                    </a:cxn>
                    <a:cxn ang="0">
                      <a:pos x="12" y="0"/>
                    </a:cxn>
                    <a:cxn ang="0">
                      <a:pos x="0" y="134"/>
                    </a:cxn>
                    <a:cxn ang="0">
                      <a:pos x="104" y="143"/>
                    </a:cxn>
                    <a:cxn ang="0">
                      <a:pos x="115" y="9"/>
                    </a:cxn>
                  </a:cxnLst>
                  <a:rect l="0" t="0" r="r" b="b"/>
                  <a:pathLst>
                    <a:path w="116" h="144">
                      <a:moveTo>
                        <a:pt x="115" y="9"/>
                      </a:moveTo>
                      <a:lnTo>
                        <a:pt x="12" y="0"/>
                      </a:lnTo>
                      <a:lnTo>
                        <a:pt x="0" y="134"/>
                      </a:lnTo>
                      <a:lnTo>
                        <a:pt x="104" y="143"/>
                      </a:lnTo>
                      <a:lnTo>
                        <a:pt x="115" y="9"/>
                      </a:lnTo>
                    </a:path>
                  </a:pathLst>
                </a:custGeom>
                <a:solidFill>
                  <a:srgbClr val="FFCC66"/>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pSp>
        </p:grpSp>
        <p:sp>
          <p:nvSpPr>
            <p:cNvPr id="157740" name="Freeform 44"/>
            <p:cNvSpPr>
              <a:spLocks noChangeAspect="1"/>
            </p:cNvSpPr>
            <p:nvPr/>
          </p:nvSpPr>
          <p:spPr bwMode="auto">
            <a:xfrm>
              <a:off x="2677" y="2804"/>
              <a:ext cx="99" cy="318"/>
            </a:xfrm>
            <a:custGeom>
              <a:avLst/>
              <a:gdLst/>
              <a:ahLst/>
              <a:cxnLst>
                <a:cxn ang="0">
                  <a:pos x="0" y="13"/>
                </a:cxn>
                <a:cxn ang="0">
                  <a:pos x="9" y="2"/>
                </a:cxn>
                <a:cxn ang="0">
                  <a:pos x="22" y="0"/>
                </a:cxn>
                <a:cxn ang="0">
                  <a:pos x="36" y="11"/>
                </a:cxn>
                <a:cxn ang="0">
                  <a:pos x="55" y="39"/>
                </a:cxn>
                <a:cxn ang="0">
                  <a:pos x="69" y="81"/>
                </a:cxn>
                <a:cxn ang="0">
                  <a:pos x="82" y="131"/>
                </a:cxn>
                <a:cxn ang="0">
                  <a:pos x="91" y="186"/>
                </a:cxn>
                <a:cxn ang="0">
                  <a:pos x="94" y="232"/>
                </a:cxn>
                <a:cxn ang="0">
                  <a:pos x="91" y="275"/>
                </a:cxn>
                <a:cxn ang="0">
                  <a:pos x="79" y="301"/>
                </a:cxn>
                <a:cxn ang="0">
                  <a:pos x="58" y="317"/>
                </a:cxn>
                <a:cxn ang="0">
                  <a:pos x="36" y="317"/>
                </a:cxn>
                <a:cxn ang="0">
                  <a:pos x="25" y="310"/>
                </a:cxn>
                <a:cxn ang="0">
                  <a:pos x="25" y="293"/>
                </a:cxn>
                <a:cxn ang="0">
                  <a:pos x="36" y="277"/>
                </a:cxn>
                <a:cxn ang="0">
                  <a:pos x="62" y="293"/>
                </a:cxn>
                <a:cxn ang="0">
                  <a:pos x="73" y="283"/>
                </a:cxn>
                <a:cxn ang="0">
                  <a:pos x="80" y="243"/>
                </a:cxn>
                <a:cxn ang="0">
                  <a:pos x="75" y="200"/>
                </a:cxn>
                <a:cxn ang="0">
                  <a:pos x="62" y="161"/>
                </a:cxn>
                <a:cxn ang="0">
                  <a:pos x="43" y="106"/>
                </a:cxn>
                <a:cxn ang="0">
                  <a:pos x="19" y="75"/>
                </a:cxn>
                <a:cxn ang="0">
                  <a:pos x="2" y="41"/>
                </a:cxn>
                <a:cxn ang="0">
                  <a:pos x="0" y="13"/>
                </a:cxn>
              </a:cxnLst>
              <a:rect l="0" t="0" r="r" b="b"/>
              <a:pathLst>
                <a:path w="95" h="318">
                  <a:moveTo>
                    <a:pt x="0" y="13"/>
                  </a:moveTo>
                  <a:lnTo>
                    <a:pt x="9" y="2"/>
                  </a:lnTo>
                  <a:lnTo>
                    <a:pt x="22" y="0"/>
                  </a:lnTo>
                  <a:lnTo>
                    <a:pt x="36" y="11"/>
                  </a:lnTo>
                  <a:lnTo>
                    <a:pt x="55" y="39"/>
                  </a:lnTo>
                  <a:lnTo>
                    <a:pt x="69" y="81"/>
                  </a:lnTo>
                  <a:lnTo>
                    <a:pt x="82" y="131"/>
                  </a:lnTo>
                  <a:lnTo>
                    <a:pt x="91" y="186"/>
                  </a:lnTo>
                  <a:lnTo>
                    <a:pt x="94" y="232"/>
                  </a:lnTo>
                  <a:lnTo>
                    <a:pt x="91" y="275"/>
                  </a:lnTo>
                  <a:lnTo>
                    <a:pt x="79" y="301"/>
                  </a:lnTo>
                  <a:lnTo>
                    <a:pt x="58" y="317"/>
                  </a:lnTo>
                  <a:lnTo>
                    <a:pt x="36" y="317"/>
                  </a:lnTo>
                  <a:lnTo>
                    <a:pt x="25" y="310"/>
                  </a:lnTo>
                  <a:lnTo>
                    <a:pt x="25" y="293"/>
                  </a:lnTo>
                  <a:lnTo>
                    <a:pt x="36" y="277"/>
                  </a:lnTo>
                  <a:lnTo>
                    <a:pt x="62" y="293"/>
                  </a:lnTo>
                  <a:lnTo>
                    <a:pt x="73" y="283"/>
                  </a:lnTo>
                  <a:lnTo>
                    <a:pt x="80" y="243"/>
                  </a:lnTo>
                  <a:lnTo>
                    <a:pt x="75" y="200"/>
                  </a:lnTo>
                  <a:lnTo>
                    <a:pt x="62" y="161"/>
                  </a:lnTo>
                  <a:lnTo>
                    <a:pt x="43" y="106"/>
                  </a:lnTo>
                  <a:lnTo>
                    <a:pt x="19" y="75"/>
                  </a:lnTo>
                  <a:lnTo>
                    <a:pt x="2" y="41"/>
                  </a:lnTo>
                  <a:lnTo>
                    <a:pt x="0" y="13"/>
                  </a:lnTo>
                </a:path>
              </a:pathLst>
            </a:custGeom>
            <a:solidFill>
              <a:schemeClr val="accent1"/>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41" name="Freeform 45"/>
            <p:cNvSpPr>
              <a:spLocks noChangeAspect="1"/>
            </p:cNvSpPr>
            <p:nvPr/>
          </p:nvSpPr>
          <p:spPr bwMode="auto">
            <a:xfrm>
              <a:off x="2979" y="2865"/>
              <a:ext cx="176" cy="279"/>
            </a:xfrm>
            <a:custGeom>
              <a:avLst/>
              <a:gdLst/>
              <a:ahLst/>
              <a:cxnLst>
                <a:cxn ang="0">
                  <a:pos x="62" y="9"/>
                </a:cxn>
                <a:cxn ang="0">
                  <a:pos x="78" y="0"/>
                </a:cxn>
                <a:cxn ang="0">
                  <a:pos x="91" y="0"/>
                </a:cxn>
                <a:cxn ang="0">
                  <a:pos x="119" y="31"/>
                </a:cxn>
                <a:cxn ang="0">
                  <a:pos x="136" y="60"/>
                </a:cxn>
                <a:cxn ang="0">
                  <a:pos x="158" y="98"/>
                </a:cxn>
                <a:cxn ang="0">
                  <a:pos x="173" y="137"/>
                </a:cxn>
                <a:cxn ang="0">
                  <a:pos x="175" y="180"/>
                </a:cxn>
                <a:cxn ang="0">
                  <a:pos x="169" y="191"/>
                </a:cxn>
                <a:cxn ang="0">
                  <a:pos x="126" y="210"/>
                </a:cxn>
                <a:cxn ang="0">
                  <a:pos x="83" y="235"/>
                </a:cxn>
                <a:cxn ang="0">
                  <a:pos x="53" y="259"/>
                </a:cxn>
                <a:cxn ang="0">
                  <a:pos x="47" y="267"/>
                </a:cxn>
                <a:cxn ang="0">
                  <a:pos x="28" y="281"/>
                </a:cxn>
                <a:cxn ang="0">
                  <a:pos x="11" y="274"/>
                </a:cxn>
                <a:cxn ang="0">
                  <a:pos x="1" y="256"/>
                </a:cxn>
                <a:cxn ang="0">
                  <a:pos x="0" y="246"/>
                </a:cxn>
                <a:cxn ang="0">
                  <a:pos x="4" y="239"/>
                </a:cxn>
                <a:cxn ang="0">
                  <a:pos x="21" y="238"/>
                </a:cxn>
                <a:cxn ang="0">
                  <a:pos x="36" y="235"/>
                </a:cxn>
                <a:cxn ang="0">
                  <a:pos x="78" y="221"/>
                </a:cxn>
                <a:cxn ang="0">
                  <a:pos x="115" y="202"/>
                </a:cxn>
                <a:cxn ang="0">
                  <a:pos x="147" y="180"/>
                </a:cxn>
                <a:cxn ang="0">
                  <a:pos x="157" y="166"/>
                </a:cxn>
                <a:cxn ang="0">
                  <a:pos x="151" y="135"/>
                </a:cxn>
                <a:cxn ang="0">
                  <a:pos x="130" y="99"/>
                </a:cxn>
                <a:cxn ang="0">
                  <a:pos x="105" y="73"/>
                </a:cxn>
                <a:cxn ang="0">
                  <a:pos x="78" y="60"/>
                </a:cxn>
                <a:cxn ang="0">
                  <a:pos x="57" y="39"/>
                </a:cxn>
                <a:cxn ang="0">
                  <a:pos x="58" y="20"/>
                </a:cxn>
                <a:cxn ang="0">
                  <a:pos x="62" y="9"/>
                </a:cxn>
              </a:cxnLst>
              <a:rect l="0" t="0" r="r" b="b"/>
              <a:pathLst>
                <a:path w="176" h="282">
                  <a:moveTo>
                    <a:pt x="62" y="9"/>
                  </a:moveTo>
                  <a:lnTo>
                    <a:pt x="78" y="0"/>
                  </a:lnTo>
                  <a:lnTo>
                    <a:pt x="91" y="0"/>
                  </a:lnTo>
                  <a:lnTo>
                    <a:pt x="119" y="31"/>
                  </a:lnTo>
                  <a:lnTo>
                    <a:pt x="136" y="60"/>
                  </a:lnTo>
                  <a:lnTo>
                    <a:pt x="158" y="98"/>
                  </a:lnTo>
                  <a:lnTo>
                    <a:pt x="173" y="137"/>
                  </a:lnTo>
                  <a:lnTo>
                    <a:pt x="175" y="180"/>
                  </a:lnTo>
                  <a:lnTo>
                    <a:pt x="169" y="191"/>
                  </a:lnTo>
                  <a:lnTo>
                    <a:pt x="126" y="210"/>
                  </a:lnTo>
                  <a:lnTo>
                    <a:pt x="83" y="235"/>
                  </a:lnTo>
                  <a:lnTo>
                    <a:pt x="53" y="259"/>
                  </a:lnTo>
                  <a:lnTo>
                    <a:pt x="47" y="267"/>
                  </a:lnTo>
                  <a:lnTo>
                    <a:pt x="28" y="281"/>
                  </a:lnTo>
                  <a:lnTo>
                    <a:pt x="11" y="274"/>
                  </a:lnTo>
                  <a:lnTo>
                    <a:pt x="1" y="256"/>
                  </a:lnTo>
                  <a:lnTo>
                    <a:pt x="0" y="246"/>
                  </a:lnTo>
                  <a:lnTo>
                    <a:pt x="4" y="239"/>
                  </a:lnTo>
                  <a:lnTo>
                    <a:pt x="21" y="238"/>
                  </a:lnTo>
                  <a:lnTo>
                    <a:pt x="36" y="235"/>
                  </a:lnTo>
                  <a:lnTo>
                    <a:pt x="78" y="221"/>
                  </a:lnTo>
                  <a:lnTo>
                    <a:pt x="115" y="202"/>
                  </a:lnTo>
                  <a:lnTo>
                    <a:pt x="147" y="180"/>
                  </a:lnTo>
                  <a:lnTo>
                    <a:pt x="157" y="166"/>
                  </a:lnTo>
                  <a:lnTo>
                    <a:pt x="151" y="135"/>
                  </a:lnTo>
                  <a:lnTo>
                    <a:pt x="130" y="99"/>
                  </a:lnTo>
                  <a:lnTo>
                    <a:pt x="105" y="73"/>
                  </a:lnTo>
                  <a:lnTo>
                    <a:pt x="78" y="60"/>
                  </a:lnTo>
                  <a:lnTo>
                    <a:pt x="57" y="39"/>
                  </a:lnTo>
                  <a:lnTo>
                    <a:pt x="58" y="20"/>
                  </a:lnTo>
                  <a:lnTo>
                    <a:pt x="62" y="9"/>
                  </a:lnTo>
                </a:path>
              </a:pathLst>
            </a:custGeom>
            <a:solidFill>
              <a:srgbClr val="9900FF"/>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42" name="Freeform 46"/>
            <p:cNvSpPr>
              <a:spLocks noChangeAspect="1"/>
            </p:cNvSpPr>
            <p:nvPr/>
          </p:nvSpPr>
          <p:spPr bwMode="auto">
            <a:xfrm>
              <a:off x="3405" y="2904"/>
              <a:ext cx="179" cy="289"/>
            </a:xfrm>
            <a:custGeom>
              <a:avLst/>
              <a:gdLst/>
              <a:ahLst/>
              <a:cxnLst>
                <a:cxn ang="0">
                  <a:pos x="50" y="11"/>
                </a:cxn>
                <a:cxn ang="0">
                  <a:pos x="65" y="0"/>
                </a:cxn>
                <a:cxn ang="0">
                  <a:pos x="105" y="11"/>
                </a:cxn>
                <a:cxn ang="0">
                  <a:pos x="129" y="38"/>
                </a:cxn>
                <a:cxn ang="0">
                  <a:pos x="143" y="74"/>
                </a:cxn>
                <a:cxn ang="0">
                  <a:pos x="161" y="110"/>
                </a:cxn>
                <a:cxn ang="0">
                  <a:pos x="177" y="149"/>
                </a:cxn>
                <a:cxn ang="0">
                  <a:pos x="176" y="167"/>
                </a:cxn>
                <a:cxn ang="0">
                  <a:pos x="162" y="190"/>
                </a:cxn>
                <a:cxn ang="0">
                  <a:pos x="116" y="228"/>
                </a:cxn>
                <a:cxn ang="0">
                  <a:pos x="73" y="255"/>
                </a:cxn>
                <a:cxn ang="0">
                  <a:pos x="71" y="267"/>
                </a:cxn>
                <a:cxn ang="0">
                  <a:pos x="67" y="275"/>
                </a:cxn>
                <a:cxn ang="0">
                  <a:pos x="50" y="287"/>
                </a:cxn>
                <a:cxn ang="0">
                  <a:pos x="29" y="290"/>
                </a:cxn>
                <a:cxn ang="0">
                  <a:pos x="14" y="282"/>
                </a:cxn>
                <a:cxn ang="0">
                  <a:pos x="0" y="267"/>
                </a:cxn>
                <a:cxn ang="0">
                  <a:pos x="0" y="256"/>
                </a:cxn>
                <a:cxn ang="0">
                  <a:pos x="8" y="251"/>
                </a:cxn>
                <a:cxn ang="0">
                  <a:pos x="32" y="255"/>
                </a:cxn>
                <a:cxn ang="0">
                  <a:pos x="53" y="249"/>
                </a:cxn>
                <a:cxn ang="0">
                  <a:pos x="58" y="242"/>
                </a:cxn>
                <a:cxn ang="0">
                  <a:pos x="80" y="233"/>
                </a:cxn>
                <a:cxn ang="0">
                  <a:pos x="116" y="208"/>
                </a:cxn>
                <a:cxn ang="0">
                  <a:pos x="143" y="186"/>
                </a:cxn>
                <a:cxn ang="0">
                  <a:pos x="151" y="161"/>
                </a:cxn>
                <a:cxn ang="0">
                  <a:pos x="143" y="121"/>
                </a:cxn>
                <a:cxn ang="0">
                  <a:pos x="116" y="78"/>
                </a:cxn>
                <a:cxn ang="0">
                  <a:pos x="82" y="58"/>
                </a:cxn>
                <a:cxn ang="0">
                  <a:pos x="58" y="53"/>
                </a:cxn>
                <a:cxn ang="0">
                  <a:pos x="50" y="33"/>
                </a:cxn>
                <a:cxn ang="0">
                  <a:pos x="50" y="11"/>
                </a:cxn>
              </a:cxnLst>
              <a:rect l="0" t="0" r="r" b="b"/>
              <a:pathLst>
                <a:path w="178" h="291">
                  <a:moveTo>
                    <a:pt x="50" y="11"/>
                  </a:moveTo>
                  <a:lnTo>
                    <a:pt x="65" y="0"/>
                  </a:lnTo>
                  <a:lnTo>
                    <a:pt x="105" y="11"/>
                  </a:lnTo>
                  <a:lnTo>
                    <a:pt x="129" y="38"/>
                  </a:lnTo>
                  <a:lnTo>
                    <a:pt x="143" y="74"/>
                  </a:lnTo>
                  <a:lnTo>
                    <a:pt x="161" y="110"/>
                  </a:lnTo>
                  <a:lnTo>
                    <a:pt x="177" y="149"/>
                  </a:lnTo>
                  <a:lnTo>
                    <a:pt x="176" y="167"/>
                  </a:lnTo>
                  <a:lnTo>
                    <a:pt x="162" y="190"/>
                  </a:lnTo>
                  <a:lnTo>
                    <a:pt x="116" y="228"/>
                  </a:lnTo>
                  <a:lnTo>
                    <a:pt x="73" y="255"/>
                  </a:lnTo>
                  <a:lnTo>
                    <a:pt x="71" y="267"/>
                  </a:lnTo>
                  <a:lnTo>
                    <a:pt x="67" y="275"/>
                  </a:lnTo>
                  <a:lnTo>
                    <a:pt x="50" y="287"/>
                  </a:lnTo>
                  <a:lnTo>
                    <a:pt x="29" y="290"/>
                  </a:lnTo>
                  <a:lnTo>
                    <a:pt x="14" y="282"/>
                  </a:lnTo>
                  <a:lnTo>
                    <a:pt x="0" y="267"/>
                  </a:lnTo>
                  <a:lnTo>
                    <a:pt x="0" y="256"/>
                  </a:lnTo>
                  <a:lnTo>
                    <a:pt x="8" y="251"/>
                  </a:lnTo>
                  <a:lnTo>
                    <a:pt x="32" y="255"/>
                  </a:lnTo>
                  <a:lnTo>
                    <a:pt x="53" y="249"/>
                  </a:lnTo>
                  <a:lnTo>
                    <a:pt x="58" y="242"/>
                  </a:lnTo>
                  <a:lnTo>
                    <a:pt x="80" y="233"/>
                  </a:lnTo>
                  <a:lnTo>
                    <a:pt x="116" y="208"/>
                  </a:lnTo>
                  <a:lnTo>
                    <a:pt x="143" y="186"/>
                  </a:lnTo>
                  <a:lnTo>
                    <a:pt x="151" y="161"/>
                  </a:lnTo>
                  <a:lnTo>
                    <a:pt x="143" y="121"/>
                  </a:lnTo>
                  <a:lnTo>
                    <a:pt x="116" y="78"/>
                  </a:lnTo>
                  <a:lnTo>
                    <a:pt x="82" y="58"/>
                  </a:lnTo>
                  <a:lnTo>
                    <a:pt x="58" y="53"/>
                  </a:lnTo>
                  <a:lnTo>
                    <a:pt x="50" y="33"/>
                  </a:lnTo>
                  <a:lnTo>
                    <a:pt x="50" y="11"/>
                  </a:lnTo>
                </a:path>
              </a:pathLst>
            </a:custGeom>
            <a:solidFill>
              <a:srgbClr val="FF3399"/>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43" name="Freeform 47"/>
            <p:cNvSpPr>
              <a:spLocks noChangeAspect="1"/>
            </p:cNvSpPr>
            <p:nvPr/>
          </p:nvSpPr>
          <p:spPr bwMode="auto">
            <a:xfrm>
              <a:off x="2194" y="2835"/>
              <a:ext cx="147" cy="288"/>
            </a:xfrm>
            <a:custGeom>
              <a:avLst/>
              <a:gdLst/>
              <a:ahLst/>
              <a:cxnLst>
                <a:cxn ang="0">
                  <a:pos x="13" y="52"/>
                </a:cxn>
                <a:cxn ang="0">
                  <a:pos x="0" y="28"/>
                </a:cxn>
                <a:cxn ang="0">
                  <a:pos x="4" y="6"/>
                </a:cxn>
                <a:cxn ang="0">
                  <a:pos x="18" y="0"/>
                </a:cxn>
                <a:cxn ang="0">
                  <a:pos x="32" y="4"/>
                </a:cxn>
                <a:cxn ang="0">
                  <a:pos x="56" y="22"/>
                </a:cxn>
                <a:cxn ang="0">
                  <a:pos x="75" y="52"/>
                </a:cxn>
                <a:cxn ang="0">
                  <a:pos x="104" y="106"/>
                </a:cxn>
                <a:cxn ang="0">
                  <a:pos x="126" y="139"/>
                </a:cxn>
                <a:cxn ang="0">
                  <a:pos x="140" y="171"/>
                </a:cxn>
                <a:cxn ang="0">
                  <a:pos x="146" y="188"/>
                </a:cxn>
                <a:cxn ang="0">
                  <a:pos x="135" y="200"/>
                </a:cxn>
                <a:cxn ang="0">
                  <a:pos x="102" y="204"/>
                </a:cxn>
                <a:cxn ang="0">
                  <a:pos x="63" y="213"/>
                </a:cxn>
                <a:cxn ang="0">
                  <a:pos x="46" y="222"/>
                </a:cxn>
                <a:cxn ang="0">
                  <a:pos x="39" y="247"/>
                </a:cxn>
                <a:cxn ang="0">
                  <a:pos x="46" y="258"/>
                </a:cxn>
                <a:cxn ang="0">
                  <a:pos x="42" y="274"/>
                </a:cxn>
                <a:cxn ang="0">
                  <a:pos x="20" y="286"/>
                </a:cxn>
                <a:cxn ang="0">
                  <a:pos x="17" y="278"/>
                </a:cxn>
                <a:cxn ang="0">
                  <a:pos x="6" y="263"/>
                </a:cxn>
                <a:cxn ang="0">
                  <a:pos x="4" y="243"/>
                </a:cxn>
                <a:cxn ang="0">
                  <a:pos x="13" y="233"/>
                </a:cxn>
                <a:cxn ang="0">
                  <a:pos x="31" y="217"/>
                </a:cxn>
                <a:cxn ang="0">
                  <a:pos x="56" y="195"/>
                </a:cxn>
                <a:cxn ang="0">
                  <a:pos x="93" y="188"/>
                </a:cxn>
                <a:cxn ang="0">
                  <a:pos x="117" y="179"/>
                </a:cxn>
                <a:cxn ang="0">
                  <a:pos x="111" y="161"/>
                </a:cxn>
                <a:cxn ang="0">
                  <a:pos x="86" y="132"/>
                </a:cxn>
                <a:cxn ang="0">
                  <a:pos x="45" y="104"/>
                </a:cxn>
                <a:cxn ang="0">
                  <a:pos x="18" y="70"/>
                </a:cxn>
                <a:cxn ang="0">
                  <a:pos x="13" y="52"/>
                </a:cxn>
              </a:cxnLst>
              <a:rect l="0" t="0" r="r" b="b"/>
              <a:pathLst>
                <a:path w="147" h="287">
                  <a:moveTo>
                    <a:pt x="13" y="52"/>
                  </a:moveTo>
                  <a:lnTo>
                    <a:pt x="0" y="28"/>
                  </a:lnTo>
                  <a:lnTo>
                    <a:pt x="4" y="6"/>
                  </a:lnTo>
                  <a:lnTo>
                    <a:pt x="18" y="0"/>
                  </a:lnTo>
                  <a:lnTo>
                    <a:pt x="32" y="4"/>
                  </a:lnTo>
                  <a:lnTo>
                    <a:pt x="56" y="22"/>
                  </a:lnTo>
                  <a:lnTo>
                    <a:pt x="75" y="52"/>
                  </a:lnTo>
                  <a:lnTo>
                    <a:pt x="104" y="106"/>
                  </a:lnTo>
                  <a:lnTo>
                    <a:pt x="126" y="139"/>
                  </a:lnTo>
                  <a:lnTo>
                    <a:pt x="140" y="171"/>
                  </a:lnTo>
                  <a:lnTo>
                    <a:pt x="146" y="188"/>
                  </a:lnTo>
                  <a:lnTo>
                    <a:pt x="135" y="200"/>
                  </a:lnTo>
                  <a:lnTo>
                    <a:pt x="102" y="204"/>
                  </a:lnTo>
                  <a:lnTo>
                    <a:pt x="63" y="213"/>
                  </a:lnTo>
                  <a:lnTo>
                    <a:pt x="46" y="222"/>
                  </a:lnTo>
                  <a:lnTo>
                    <a:pt x="39" y="247"/>
                  </a:lnTo>
                  <a:lnTo>
                    <a:pt x="46" y="258"/>
                  </a:lnTo>
                  <a:lnTo>
                    <a:pt x="42" y="274"/>
                  </a:lnTo>
                  <a:lnTo>
                    <a:pt x="20" y="286"/>
                  </a:lnTo>
                  <a:lnTo>
                    <a:pt x="17" y="278"/>
                  </a:lnTo>
                  <a:lnTo>
                    <a:pt x="6" y="263"/>
                  </a:lnTo>
                  <a:lnTo>
                    <a:pt x="4" y="243"/>
                  </a:lnTo>
                  <a:lnTo>
                    <a:pt x="13" y="233"/>
                  </a:lnTo>
                  <a:lnTo>
                    <a:pt x="31" y="217"/>
                  </a:lnTo>
                  <a:lnTo>
                    <a:pt x="56" y="195"/>
                  </a:lnTo>
                  <a:lnTo>
                    <a:pt x="93" y="188"/>
                  </a:lnTo>
                  <a:lnTo>
                    <a:pt x="117" y="179"/>
                  </a:lnTo>
                  <a:lnTo>
                    <a:pt x="111" y="161"/>
                  </a:lnTo>
                  <a:lnTo>
                    <a:pt x="86" y="132"/>
                  </a:lnTo>
                  <a:lnTo>
                    <a:pt x="45" y="104"/>
                  </a:lnTo>
                  <a:lnTo>
                    <a:pt x="18" y="70"/>
                  </a:lnTo>
                  <a:lnTo>
                    <a:pt x="13" y="52"/>
                  </a:lnTo>
                </a:path>
              </a:pathLst>
            </a:custGeom>
            <a:solidFill>
              <a:srgbClr val="000000"/>
            </a:solidFill>
            <a:ln w="9525" cap="rnd">
              <a:noFill/>
              <a:round/>
              <a:headEnd/>
              <a:tailEnd/>
            </a:ln>
            <a:effectLst/>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pSp>
      <p:grpSp>
        <p:nvGrpSpPr>
          <p:cNvPr id="10" name="Group 48"/>
          <p:cNvGrpSpPr>
            <a:grpSpLocks/>
          </p:cNvGrpSpPr>
          <p:nvPr/>
        </p:nvGrpSpPr>
        <p:grpSpPr bwMode="auto">
          <a:xfrm>
            <a:off x="4864100" y="4294188"/>
            <a:ext cx="1868488" cy="792162"/>
            <a:chOff x="2064" y="1434"/>
            <a:chExt cx="3129" cy="545"/>
          </a:xfrm>
        </p:grpSpPr>
        <p:sp>
          <p:nvSpPr>
            <p:cNvPr id="157745" name="AutoShape 49"/>
            <p:cNvSpPr>
              <a:spLocks noChangeArrowheads="1"/>
            </p:cNvSpPr>
            <p:nvPr/>
          </p:nvSpPr>
          <p:spPr bwMode="auto">
            <a:xfrm>
              <a:off x="2064" y="1434"/>
              <a:ext cx="3129" cy="545"/>
            </a:xfrm>
            <a:prstGeom prst="foldedCorner">
              <a:avLst>
                <a:gd name="adj" fmla="val 12500"/>
              </a:avLst>
            </a:prstGeom>
            <a:solidFill>
              <a:srgbClr val="FFCC99"/>
            </a:solidFill>
            <a:ln w="19050">
              <a:solidFill>
                <a:srgbClr val="FFFF99"/>
              </a:solidFill>
              <a:round/>
              <a:headEnd/>
              <a:tailEnd/>
            </a:ln>
            <a:effectLst>
              <a:outerShdw dist="35921" dir="2700000" algn="ctr" rotWithShape="0">
                <a:srgbClr val="990000"/>
              </a:outerShdw>
            </a:effectLst>
          </p:spPr>
          <p:txBody>
            <a:bodyPr lIns="0" tIns="0" rIns="0" bIns="0" anchor="ctr">
              <a:spAutoFit/>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46" name="Text Box 50"/>
            <p:cNvSpPr txBox="1">
              <a:spLocks noChangeArrowheads="1"/>
            </p:cNvSpPr>
            <p:nvPr/>
          </p:nvSpPr>
          <p:spPr bwMode="auto">
            <a:xfrm>
              <a:off x="2064" y="1525"/>
              <a:ext cx="3129" cy="251"/>
            </a:xfrm>
            <a:prstGeom prst="rect">
              <a:avLst/>
            </a:prstGeom>
            <a:noFill/>
            <a:ln w="19050" algn="ctr">
              <a:noFill/>
              <a:miter lim="800000"/>
              <a:headEnd/>
              <a:tailEnd/>
            </a:ln>
            <a:effectLst/>
          </p:spPr>
          <p:txBody>
            <a:bodyPr lIns="0" tIns="0" rIns="0" bIns="0">
              <a:spAutoFit/>
            </a:bodyPr>
            <a:lstStyle/>
            <a:p>
              <a:pPr algn="ctr" eaLnBrk="1" hangingPunct="1">
                <a:lnSpc>
                  <a:spcPct val="100000"/>
                </a:lnSpc>
                <a:spcBef>
                  <a:spcPct val="50000"/>
                </a:spcBef>
                <a:buClrTx/>
                <a:buSzTx/>
                <a:buFontTx/>
                <a:buNone/>
                <a:defRPr/>
              </a:pPr>
              <a:r>
                <a:rPr lang="zh-CN" altLang="en-US" sz="2400">
                  <a:solidFill>
                    <a:srgbClr val="000000"/>
                  </a:solidFill>
                  <a:effectLst>
                    <a:outerShdw blurRad="38100" dist="38100" dir="2700000" algn="tl">
                      <a:srgbClr val="C0C0C0"/>
                    </a:outerShdw>
                  </a:effectLst>
                  <a:latin typeface="Courier New" pitchFamily="49" charset="0"/>
                  <a:ea typeface="宋体" pitchFamily="2" charset="-122"/>
                </a:rPr>
                <a:t>形式参数</a:t>
              </a:r>
            </a:p>
          </p:txBody>
        </p:sp>
      </p:grpSp>
      <p:sp>
        <p:nvSpPr>
          <p:cNvPr id="157747" name="AutoShape 51"/>
          <p:cNvSpPr>
            <a:spLocks noChangeArrowheads="1"/>
          </p:cNvSpPr>
          <p:nvPr/>
        </p:nvSpPr>
        <p:spPr bwMode="auto">
          <a:xfrm>
            <a:off x="3851275" y="4192588"/>
            <a:ext cx="719138" cy="10064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66CC"/>
          </a:solidFill>
          <a:ln w="19050" algn="ctr">
            <a:solidFill>
              <a:srgbClr val="99CCFF"/>
            </a:solidFill>
            <a:miter lim="800000"/>
            <a:headEnd/>
            <a:tailEnd/>
          </a:ln>
          <a:effectLst>
            <a:outerShdw dist="35921" dir="2700000" algn="ctr" rotWithShape="0">
              <a:srgbClr val="990000"/>
            </a:outerShdw>
          </a:effectLst>
        </p:spPr>
        <p:txBody>
          <a:bodyPr lIns="0" tIns="0" rIns="0" bIns="0" anchor="ctr">
            <a:spAutoFit/>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pSp>
        <p:nvGrpSpPr>
          <p:cNvPr id="11" name="Group 52"/>
          <p:cNvGrpSpPr>
            <a:grpSpLocks/>
          </p:cNvGrpSpPr>
          <p:nvPr/>
        </p:nvGrpSpPr>
        <p:grpSpPr bwMode="auto">
          <a:xfrm>
            <a:off x="1695450" y="4291013"/>
            <a:ext cx="1868488" cy="792162"/>
            <a:chOff x="2064" y="1434"/>
            <a:chExt cx="3129" cy="545"/>
          </a:xfrm>
        </p:grpSpPr>
        <p:sp>
          <p:nvSpPr>
            <p:cNvPr id="157749" name="AutoShape 53"/>
            <p:cNvSpPr>
              <a:spLocks noChangeArrowheads="1"/>
            </p:cNvSpPr>
            <p:nvPr/>
          </p:nvSpPr>
          <p:spPr bwMode="auto">
            <a:xfrm>
              <a:off x="2064" y="1434"/>
              <a:ext cx="3129" cy="545"/>
            </a:xfrm>
            <a:prstGeom prst="foldedCorner">
              <a:avLst>
                <a:gd name="adj" fmla="val 12500"/>
              </a:avLst>
            </a:prstGeom>
            <a:solidFill>
              <a:srgbClr val="FFCC99"/>
            </a:solidFill>
            <a:ln w="19050">
              <a:solidFill>
                <a:srgbClr val="FFFF99"/>
              </a:solidFill>
              <a:round/>
              <a:headEnd/>
              <a:tailEnd/>
            </a:ln>
            <a:effectLst>
              <a:outerShdw dist="35921" dir="2700000" algn="ctr" rotWithShape="0">
                <a:srgbClr val="990000"/>
              </a:outerShdw>
            </a:effectLst>
          </p:spPr>
          <p:txBody>
            <a:bodyPr lIns="0" tIns="0" rIns="0" bIns="0" anchor="ctr">
              <a:spAutoFit/>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57750" name="Text Box 54"/>
            <p:cNvSpPr txBox="1">
              <a:spLocks noChangeArrowheads="1"/>
            </p:cNvSpPr>
            <p:nvPr/>
          </p:nvSpPr>
          <p:spPr bwMode="auto">
            <a:xfrm>
              <a:off x="2064" y="1525"/>
              <a:ext cx="3129" cy="251"/>
            </a:xfrm>
            <a:prstGeom prst="rect">
              <a:avLst/>
            </a:prstGeom>
            <a:noFill/>
            <a:ln w="19050" algn="ctr">
              <a:noFill/>
              <a:miter lim="800000"/>
              <a:headEnd/>
              <a:tailEnd/>
            </a:ln>
            <a:effectLst/>
          </p:spPr>
          <p:txBody>
            <a:bodyPr lIns="0" tIns="0" rIns="0" bIns="0">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50000"/>
                </a:spcBef>
                <a:buClrTx/>
                <a:buSzTx/>
                <a:buFontTx/>
                <a:buNone/>
              </a:pPr>
              <a:r>
                <a:rPr lang="zh-CN" altLang="en-US" sz="2400">
                  <a:solidFill>
                    <a:srgbClr val="000000"/>
                  </a:solidFill>
                  <a:effectLst>
                    <a:outerShdw blurRad="38100" dist="38100" dir="2700000" algn="tl">
                      <a:srgbClr val="C0C0C0"/>
                    </a:outerShdw>
                  </a:effectLst>
                </a:rPr>
                <a:t>实际参数</a:t>
              </a:r>
            </a:p>
          </p:txBody>
        </p:sp>
      </p:grpSp>
      <p:sp>
        <p:nvSpPr>
          <p:cNvPr id="2" name="日期占位符 1"/>
          <p:cNvSpPr>
            <a:spLocks noGrp="1"/>
          </p:cNvSpPr>
          <p:nvPr>
            <p:ph type="dt" sz="half" idx="10"/>
          </p:nvPr>
        </p:nvSpPr>
        <p:spPr/>
        <p:txBody>
          <a:bodyPr/>
          <a:lstStyle/>
          <a:p>
            <a:fld id="{562FD074-C7FC-754B-BDA4-A1C865C08C02}"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685800" y="484632"/>
            <a:ext cx="7772400" cy="999681"/>
          </a:xfrm>
        </p:spPr>
        <p:txBody>
          <a:bodyPr/>
          <a:lstStyle/>
          <a:p>
            <a:r>
              <a:rPr lang="zh-CN" altLang="en-US"/>
              <a:t>对函数接口加以注释说明 </a:t>
            </a:r>
          </a:p>
        </p:txBody>
      </p:sp>
      <p:sp>
        <p:nvSpPr>
          <p:cNvPr id="353283" name="Rectangle 3"/>
          <p:cNvSpPr>
            <a:spLocks noGrp="1" noChangeArrowheads="1"/>
          </p:cNvSpPr>
          <p:nvPr>
            <p:ph idx="1"/>
          </p:nvPr>
        </p:nvSpPr>
        <p:spPr>
          <a:xfrm>
            <a:off x="184150" y="1484313"/>
            <a:ext cx="7772400" cy="4611687"/>
          </a:xfrm>
        </p:spPr>
        <p:txBody>
          <a:bodyPr/>
          <a:lstStyle/>
          <a:p>
            <a:pPr>
              <a:lnSpc>
                <a:spcPct val="85000"/>
              </a:lnSpc>
              <a:buFont typeface="Monotype Sorts" charset="2"/>
              <a:buNone/>
            </a:pPr>
            <a:r>
              <a:rPr lang="fr-FR" altLang="zh-CN">
                <a:ea typeface="宋体" charset="0"/>
              </a:rPr>
              <a:t>/* </a:t>
            </a:r>
            <a:r>
              <a:rPr lang="zh-CN" altLang="fr-FR">
                <a:ea typeface="宋体" charset="0"/>
              </a:rPr>
              <a:t>函数功能：实现</a:t>
            </a:r>
            <a:r>
              <a:rPr lang="fr-FR" altLang="zh-CN">
                <a:ea typeface="宋体" charset="0"/>
              </a:rPr>
              <a:t>××××</a:t>
            </a:r>
            <a:r>
              <a:rPr lang="zh-CN" altLang="fr-FR">
                <a:ea typeface="宋体" charset="0"/>
              </a:rPr>
              <a:t>功能</a:t>
            </a:r>
          </a:p>
          <a:p>
            <a:pPr>
              <a:lnSpc>
                <a:spcPct val="85000"/>
              </a:lnSpc>
              <a:buFont typeface="Monotype Sorts" charset="2"/>
              <a:buNone/>
            </a:pPr>
            <a:r>
              <a:rPr lang="zh-CN" altLang="fr-FR">
                <a:ea typeface="宋体" charset="0"/>
              </a:rPr>
              <a:t>   函数参数：参数</a:t>
            </a:r>
            <a:r>
              <a:rPr lang="fr-FR" altLang="zh-CN">
                <a:ea typeface="宋体" charset="0"/>
              </a:rPr>
              <a:t>1</a:t>
            </a:r>
            <a:r>
              <a:rPr lang="zh-CN" altLang="fr-FR">
                <a:ea typeface="宋体" charset="0"/>
              </a:rPr>
              <a:t>，表示</a:t>
            </a:r>
            <a:r>
              <a:rPr lang="fr-FR" altLang="zh-CN">
                <a:ea typeface="宋体" charset="0"/>
              </a:rPr>
              <a:t>×××××</a:t>
            </a:r>
          </a:p>
          <a:p>
            <a:pPr>
              <a:lnSpc>
                <a:spcPct val="85000"/>
              </a:lnSpc>
              <a:buFont typeface="Monotype Sorts" charset="2"/>
              <a:buNone/>
            </a:pPr>
            <a:r>
              <a:rPr lang="zh-CN" altLang="fr-FR">
                <a:ea typeface="宋体" charset="0"/>
              </a:rPr>
              <a:t>                       参数</a:t>
            </a:r>
            <a:r>
              <a:rPr lang="fr-FR" altLang="zh-CN">
                <a:ea typeface="宋体" charset="0"/>
              </a:rPr>
              <a:t>2</a:t>
            </a:r>
            <a:r>
              <a:rPr lang="zh-CN" altLang="fr-FR">
                <a:ea typeface="宋体" charset="0"/>
              </a:rPr>
              <a:t>，表示</a:t>
            </a:r>
            <a:r>
              <a:rPr lang="fr-FR" altLang="zh-CN">
                <a:ea typeface="宋体" charset="0"/>
              </a:rPr>
              <a:t>×××××</a:t>
            </a:r>
          </a:p>
          <a:p>
            <a:pPr>
              <a:lnSpc>
                <a:spcPct val="85000"/>
              </a:lnSpc>
              <a:buFont typeface="Monotype Sorts" charset="2"/>
              <a:buNone/>
            </a:pPr>
            <a:r>
              <a:rPr lang="fr-FR" altLang="zh-CN">
                <a:ea typeface="宋体" charset="0"/>
              </a:rPr>
              <a:t>   </a:t>
            </a:r>
            <a:r>
              <a:rPr lang="zh-CN" altLang="fr-FR">
                <a:ea typeface="宋体" charset="0"/>
              </a:rPr>
              <a:t>函数返回值： </a:t>
            </a:r>
            <a:r>
              <a:rPr lang="fr-FR" altLang="zh-CN">
                <a:ea typeface="宋体" charset="0"/>
              </a:rPr>
              <a:t>×××××</a:t>
            </a:r>
          </a:p>
          <a:p>
            <a:pPr>
              <a:lnSpc>
                <a:spcPct val="85000"/>
              </a:lnSpc>
              <a:buFont typeface="Monotype Sorts" charset="2"/>
              <a:buNone/>
            </a:pPr>
            <a:r>
              <a:rPr lang="zh-CN" altLang="fr-FR">
                <a:ea typeface="宋体" charset="0"/>
              </a:rPr>
              <a:t>*</a:t>
            </a:r>
            <a:r>
              <a:rPr lang="fr-FR" altLang="zh-CN">
                <a:ea typeface="宋体" charset="0"/>
              </a:rPr>
              <a:t>/</a:t>
            </a:r>
          </a:p>
          <a:p>
            <a:pPr>
              <a:lnSpc>
                <a:spcPct val="85000"/>
              </a:lnSpc>
              <a:buFont typeface="Monotype Sorts" charset="2"/>
              <a:buNone/>
            </a:pPr>
            <a:r>
              <a:rPr lang="zh-CN" altLang="en-US">
                <a:solidFill>
                  <a:schemeClr val="accent2"/>
                </a:solidFill>
                <a:latin typeface="Courier New" charset="0"/>
                <a:ea typeface="宋体" charset="0"/>
              </a:rPr>
              <a:t>返回值类型</a:t>
            </a:r>
            <a:r>
              <a:rPr lang="zh-CN" altLang="en-US">
                <a:solidFill>
                  <a:srgbClr val="000000"/>
                </a:solidFill>
                <a:latin typeface="Courier New" charset="0"/>
                <a:ea typeface="宋体" charset="0"/>
              </a:rPr>
              <a:t> 函数名</a:t>
            </a:r>
            <a:r>
              <a:rPr lang="en-US" altLang="zh-CN">
                <a:solidFill>
                  <a:srgbClr val="000000"/>
                </a:solidFill>
                <a:latin typeface="Courier New" charset="0"/>
                <a:ea typeface="宋体" charset="0"/>
              </a:rPr>
              <a:t>(</a:t>
            </a:r>
            <a:r>
              <a:rPr lang="zh-CN" altLang="en-US">
                <a:solidFill>
                  <a:srgbClr val="000000"/>
                </a:solidFill>
                <a:latin typeface="Courier New" charset="0"/>
                <a:ea typeface="宋体" charset="0"/>
              </a:rPr>
              <a:t>参数表</a:t>
            </a:r>
            <a:r>
              <a:rPr lang="en-US" altLang="zh-CN">
                <a:solidFill>
                  <a:srgbClr val="000000"/>
                </a:solidFill>
                <a:latin typeface="Courier New" charset="0"/>
                <a:ea typeface="宋体" charset="0"/>
              </a:rPr>
              <a:t>)</a:t>
            </a:r>
          </a:p>
          <a:p>
            <a:pPr>
              <a:lnSpc>
                <a:spcPct val="85000"/>
              </a:lnSpc>
              <a:buFont typeface="Monotype Sorts" charset="2"/>
              <a:buNone/>
            </a:pPr>
            <a:r>
              <a:rPr lang="en-US" altLang="zh-CN">
                <a:solidFill>
                  <a:srgbClr val="000000"/>
                </a:solidFill>
                <a:latin typeface="Courier New" charset="0"/>
                <a:ea typeface="宋体" charset="0"/>
              </a:rPr>
              <a:t>{</a:t>
            </a:r>
            <a:br>
              <a:rPr lang="en-US" altLang="zh-CN">
                <a:solidFill>
                  <a:srgbClr val="000000"/>
                </a:solidFill>
                <a:latin typeface="Courier New" charset="0"/>
                <a:ea typeface="宋体" charset="0"/>
              </a:rPr>
            </a:br>
            <a:r>
              <a:rPr lang="en-US" altLang="zh-CN">
                <a:solidFill>
                  <a:srgbClr val="000000"/>
                </a:solidFill>
                <a:latin typeface="Courier New" charset="0"/>
                <a:ea typeface="宋体" charset="0"/>
              </a:rPr>
              <a:t>	</a:t>
            </a:r>
            <a:r>
              <a:rPr lang="zh-CN" altLang="en-US">
                <a:solidFill>
                  <a:srgbClr val="000000"/>
                </a:solidFill>
                <a:latin typeface="Courier New" charset="0"/>
                <a:ea typeface="宋体" charset="0"/>
              </a:rPr>
              <a:t>函数体</a:t>
            </a:r>
            <a:br>
              <a:rPr lang="zh-CN" altLang="en-US">
                <a:solidFill>
                  <a:srgbClr val="000000"/>
                </a:solidFill>
                <a:latin typeface="Courier New" charset="0"/>
                <a:ea typeface="宋体" charset="0"/>
              </a:rPr>
            </a:br>
            <a:r>
              <a:rPr lang="zh-CN" altLang="en-US">
                <a:solidFill>
                  <a:srgbClr val="000000"/>
                </a:solidFill>
                <a:latin typeface="Courier New" charset="0"/>
                <a:ea typeface="宋体" charset="0"/>
              </a:rPr>
              <a:t>	</a:t>
            </a:r>
            <a:r>
              <a:rPr lang="en-US" altLang="zh-CN">
                <a:solidFill>
                  <a:srgbClr val="0000FF"/>
                </a:solidFill>
                <a:latin typeface="Courier New" charset="0"/>
                <a:ea typeface="宋体" charset="0"/>
              </a:rPr>
              <a:t>return</a:t>
            </a:r>
            <a:r>
              <a:rPr lang="en-US" altLang="zh-CN">
                <a:solidFill>
                  <a:srgbClr val="000000"/>
                </a:solidFill>
                <a:latin typeface="Courier New" charset="0"/>
                <a:ea typeface="宋体" charset="0"/>
              </a:rPr>
              <a:t> </a:t>
            </a:r>
            <a:r>
              <a:rPr lang="zh-CN" altLang="en-US">
                <a:solidFill>
                  <a:srgbClr val="000000"/>
                </a:solidFill>
                <a:latin typeface="Courier New" charset="0"/>
                <a:ea typeface="宋体" charset="0"/>
              </a:rPr>
              <a:t>表达式</a:t>
            </a:r>
            <a:r>
              <a:rPr lang="en-US" altLang="zh-CN">
                <a:solidFill>
                  <a:srgbClr val="000000"/>
                </a:solidFill>
                <a:latin typeface="Courier New" charset="0"/>
                <a:ea typeface="宋体" charset="0"/>
              </a:rPr>
              <a:t>;</a:t>
            </a:r>
          </a:p>
          <a:p>
            <a:pPr>
              <a:lnSpc>
                <a:spcPct val="85000"/>
              </a:lnSpc>
              <a:buFont typeface="Monotype Sorts" charset="2"/>
              <a:buNone/>
            </a:pPr>
            <a:r>
              <a:rPr lang="en-US" altLang="zh-CN">
                <a:solidFill>
                  <a:srgbClr val="000000"/>
                </a:solidFill>
                <a:latin typeface="Courier New" charset="0"/>
                <a:ea typeface="宋体" charset="0"/>
              </a:rPr>
              <a:t>}</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3140968"/>
            <a:ext cx="3960812" cy="29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F10F8E7C-D617-EF4D-B1E3-ADACFE612BCA}"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685800" y="484632"/>
            <a:ext cx="7772400" cy="784128"/>
          </a:xfrm>
        </p:spPr>
        <p:txBody>
          <a:bodyPr/>
          <a:lstStyle/>
          <a:p>
            <a:r>
              <a:rPr lang="zh-CN" altLang="en-US" dirty="0"/>
              <a:t>例</a:t>
            </a:r>
            <a:r>
              <a:rPr lang="en-US" altLang="zh-CN" dirty="0"/>
              <a:t>5.1a  </a:t>
            </a:r>
            <a:r>
              <a:rPr lang="zh-CN" altLang="en-US" dirty="0"/>
              <a:t>计算两个整数的平均数</a:t>
            </a:r>
          </a:p>
        </p:txBody>
      </p:sp>
      <p:sp>
        <p:nvSpPr>
          <p:cNvPr id="181251" name="Rectangle 3"/>
          <p:cNvSpPr>
            <a:spLocks noGrp="1" noChangeArrowheads="1"/>
          </p:cNvSpPr>
          <p:nvPr>
            <p:ph idx="1"/>
          </p:nvPr>
        </p:nvSpPr>
        <p:spPr>
          <a:xfrm>
            <a:off x="685800" y="1484313"/>
            <a:ext cx="7772400" cy="5040312"/>
          </a:xfrm>
        </p:spPr>
        <p:txBody>
          <a:bodyPr>
            <a:normAutofit fontScale="92500" lnSpcReduction="20000"/>
          </a:bodyPr>
          <a:lstStyle/>
          <a:p>
            <a:pPr>
              <a:lnSpc>
                <a:spcPct val="75000"/>
              </a:lnSpc>
              <a:buFont typeface="Monotype Sorts" charset="2"/>
              <a:buNone/>
            </a:pPr>
            <a:r>
              <a:rPr lang="fr-FR" altLang="zh-CN" sz="2400" dirty="0">
                <a:solidFill>
                  <a:schemeClr val="tx1"/>
                </a:solidFill>
                <a:ea typeface="宋体" charset="0"/>
              </a:rPr>
              <a:t>/*</a:t>
            </a:r>
          </a:p>
          <a:p>
            <a:pPr>
              <a:lnSpc>
                <a:spcPct val="75000"/>
              </a:lnSpc>
              <a:buFont typeface="Monotype Sorts" charset="2"/>
              <a:buNone/>
            </a:pPr>
            <a:r>
              <a:rPr lang="fr-FR" altLang="zh-CN" sz="2400" dirty="0">
                <a:solidFill>
                  <a:schemeClr val="tx1"/>
                </a:solidFill>
                <a:ea typeface="宋体" charset="0"/>
              </a:rPr>
              <a:t>   </a:t>
            </a:r>
            <a:r>
              <a:rPr lang="zh-CN" altLang="fr-FR" sz="2400" dirty="0">
                <a:solidFill>
                  <a:schemeClr val="tx1"/>
                </a:solidFill>
                <a:ea typeface="宋体" charset="0"/>
              </a:rPr>
              <a:t>函数功能：        计算平均数</a:t>
            </a:r>
          </a:p>
          <a:p>
            <a:pPr>
              <a:lnSpc>
                <a:spcPct val="75000"/>
              </a:lnSpc>
              <a:buFont typeface="Monotype Sorts" charset="2"/>
              <a:buNone/>
            </a:pPr>
            <a:r>
              <a:rPr lang="zh-CN" altLang="fr-FR" sz="2400" dirty="0">
                <a:solidFill>
                  <a:schemeClr val="tx1"/>
                </a:solidFill>
                <a:ea typeface="宋体" charset="0"/>
              </a:rPr>
              <a:t>   函数入口参数： 整型</a:t>
            </a:r>
            <a:r>
              <a:rPr lang="fr-FR" altLang="zh-CN" sz="2400" dirty="0">
                <a:solidFill>
                  <a:schemeClr val="tx1"/>
                </a:solidFill>
                <a:ea typeface="宋体" charset="0"/>
              </a:rPr>
              <a:t>x</a:t>
            </a:r>
            <a:r>
              <a:rPr lang="zh-CN" altLang="fr-FR" sz="2400" dirty="0">
                <a:solidFill>
                  <a:schemeClr val="tx1"/>
                </a:solidFill>
                <a:ea typeface="宋体" charset="0"/>
              </a:rPr>
              <a:t>，存储第一个运算数</a:t>
            </a:r>
          </a:p>
          <a:p>
            <a:pPr>
              <a:lnSpc>
                <a:spcPct val="75000"/>
              </a:lnSpc>
              <a:buFont typeface="Monotype Sorts" charset="2"/>
              <a:buNone/>
            </a:pPr>
            <a:r>
              <a:rPr lang="zh-CN" altLang="fr-FR" sz="2400" dirty="0">
                <a:solidFill>
                  <a:schemeClr val="tx1"/>
                </a:solidFill>
                <a:ea typeface="宋体" charset="0"/>
              </a:rPr>
              <a:t>                                整型</a:t>
            </a:r>
            <a:r>
              <a:rPr lang="fr-FR" altLang="zh-CN" sz="2400" dirty="0">
                <a:solidFill>
                  <a:schemeClr val="tx1"/>
                </a:solidFill>
                <a:ea typeface="宋体" charset="0"/>
              </a:rPr>
              <a:t>y</a:t>
            </a:r>
            <a:r>
              <a:rPr lang="zh-CN" altLang="fr-FR" sz="2400" dirty="0">
                <a:solidFill>
                  <a:schemeClr val="tx1"/>
                </a:solidFill>
                <a:ea typeface="宋体" charset="0"/>
              </a:rPr>
              <a:t>，存储第二个运算数</a:t>
            </a:r>
          </a:p>
          <a:p>
            <a:pPr>
              <a:lnSpc>
                <a:spcPct val="75000"/>
              </a:lnSpc>
              <a:buFont typeface="Monotype Sorts" charset="2"/>
              <a:buNone/>
            </a:pPr>
            <a:r>
              <a:rPr lang="zh-CN" altLang="fr-FR" sz="2400" dirty="0">
                <a:solidFill>
                  <a:schemeClr val="tx1"/>
                </a:solidFill>
                <a:ea typeface="宋体" charset="0"/>
              </a:rPr>
              <a:t>   函数返回值：    平均</a:t>
            </a:r>
            <a:r>
              <a:rPr lang="zh-CN" altLang="fr-FR" sz="2400" dirty="0" smtClean="0">
                <a:solidFill>
                  <a:schemeClr val="tx1"/>
                </a:solidFill>
                <a:ea typeface="宋体" charset="0"/>
              </a:rPr>
              <a:t>数</a:t>
            </a:r>
            <a:r>
              <a:rPr lang="zh-CN" altLang="en-US" sz="2400" dirty="0" smtClean="0">
                <a:solidFill>
                  <a:schemeClr val="tx1"/>
                </a:solidFill>
                <a:ea typeface="宋体" charset="0"/>
              </a:rPr>
              <a:t>（整形）</a:t>
            </a:r>
            <a:endParaRPr lang="zh-CN" altLang="fr-FR" sz="2400" dirty="0">
              <a:solidFill>
                <a:schemeClr val="tx1"/>
              </a:solidFill>
              <a:ea typeface="宋体" charset="0"/>
            </a:endParaRPr>
          </a:p>
          <a:p>
            <a:pPr>
              <a:lnSpc>
                <a:spcPct val="75000"/>
              </a:lnSpc>
              <a:buFont typeface="Monotype Sorts" charset="2"/>
              <a:buNone/>
            </a:pPr>
            <a:r>
              <a:rPr lang="zh-CN" altLang="fr-FR" sz="2400" dirty="0">
                <a:solidFill>
                  <a:schemeClr val="tx1"/>
                </a:solidFill>
                <a:ea typeface="宋体" charset="0"/>
              </a:rPr>
              <a:t>*</a:t>
            </a:r>
            <a:r>
              <a:rPr lang="fr-FR" altLang="zh-CN" sz="2400" dirty="0">
                <a:solidFill>
                  <a:schemeClr val="tx1"/>
                </a:solidFill>
                <a:ea typeface="宋体" charset="0"/>
              </a:rPr>
              <a:t>/</a:t>
            </a:r>
          </a:p>
          <a:p>
            <a:pPr>
              <a:lnSpc>
                <a:spcPct val="75000"/>
              </a:lnSpc>
              <a:buFont typeface="Monotype Sorts" charset="2"/>
              <a:buNone/>
            </a:pPr>
            <a:r>
              <a:rPr lang="fr-FR" altLang="zh-CN" sz="2400" dirty="0" err="1">
                <a:solidFill>
                  <a:schemeClr val="accent2"/>
                </a:solidFill>
                <a:latin typeface="Courier New" charset="0"/>
                <a:ea typeface="宋体" charset="0"/>
              </a:rPr>
              <a:t>int</a:t>
            </a:r>
            <a:r>
              <a:rPr lang="fr-FR" altLang="zh-CN" sz="2400" dirty="0">
                <a:solidFill>
                  <a:schemeClr val="tx1"/>
                </a:solidFill>
                <a:latin typeface="Courier New" charset="0"/>
                <a:ea typeface="宋体" charset="0"/>
              </a:rPr>
              <a:t> </a:t>
            </a:r>
            <a:r>
              <a:rPr lang="fr-FR" altLang="zh-CN" sz="2400" dirty="0" err="1">
                <a:solidFill>
                  <a:schemeClr val="tx1"/>
                </a:solidFill>
                <a:latin typeface="Courier New" charset="0"/>
                <a:ea typeface="宋体" charset="0"/>
              </a:rPr>
              <a:t>Average</a:t>
            </a:r>
            <a:r>
              <a:rPr lang="fr-FR" altLang="zh-CN" sz="2400" dirty="0">
                <a:solidFill>
                  <a:schemeClr val="tx1"/>
                </a:solidFill>
                <a:latin typeface="Courier New" charset="0"/>
                <a:ea typeface="宋体" charset="0"/>
              </a:rPr>
              <a:t>(</a:t>
            </a:r>
            <a:r>
              <a:rPr lang="fr-FR" altLang="zh-CN" sz="2400" dirty="0" err="1">
                <a:solidFill>
                  <a:schemeClr val="accent2"/>
                </a:solidFill>
                <a:latin typeface="Courier New" charset="0"/>
                <a:ea typeface="宋体" charset="0"/>
              </a:rPr>
              <a:t>int</a:t>
            </a:r>
            <a:r>
              <a:rPr lang="fr-FR" altLang="zh-CN" sz="2400" dirty="0">
                <a:solidFill>
                  <a:schemeClr val="tx1"/>
                </a:solidFill>
                <a:latin typeface="Courier New" charset="0"/>
                <a:ea typeface="宋体" charset="0"/>
              </a:rPr>
              <a:t> x, </a:t>
            </a:r>
            <a:r>
              <a:rPr lang="fr-FR" altLang="zh-CN" sz="2400" dirty="0" err="1">
                <a:solidFill>
                  <a:schemeClr val="accent2"/>
                </a:solidFill>
                <a:latin typeface="Courier New" charset="0"/>
                <a:ea typeface="宋体" charset="0"/>
              </a:rPr>
              <a:t>int</a:t>
            </a:r>
            <a:r>
              <a:rPr lang="fr-FR" altLang="zh-CN" sz="2400" dirty="0">
                <a:solidFill>
                  <a:schemeClr val="tx1"/>
                </a:solidFill>
                <a:latin typeface="Courier New" charset="0"/>
                <a:ea typeface="宋体" charset="0"/>
              </a:rPr>
              <a:t> y)</a:t>
            </a:r>
          </a:p>
          <a:p>
            <a:pPr>
              <a:lnSpc>
                <a:spcPct val="75000"/>
              </a:lnSpc>
              <a:buFont typeface="Monotype Sorts" charset="2"/>
              <a:buNone/>
            </a:pPr>
            <a:r>
              <a:rPr lang="fr-FR" altLang="zh-CN" sz="2400" dirty="0">
                <a:solidFill>
                  <a:schemeClr val="tx1"/>
                </a:solidFill>
                <a:latin typeface="Courier New" charset="0"/>
                <a:ea typeface="宋体" charset="0"/>
              </a:rPr>
              <a:t>{</a:t>
            </a:r>
          </a:p>
          <a:p>
            <a:pPr>
              <a:lnSpc>
                <a:spcPct val="75000"/>
              </a:lnSpc>
              <a:buFont typeface="Monotype Sorts" charset="2"/>
              <a:buNone/>
            </a:pPr>
            <a:r>
              <a:rPr lang="fr-FR" altLang="zh-CN" sz="2400" dirty="0">
                <a:solidFill>
                  <a:schemeClr val="tx1"/>
                </a:solidFill>
                <a:latin typeface="Courier New" charset="0"/>
                <a:ea typeface="宋体" charset="0"/>
              </a:rPr>
              <a:t>	</a:t>
            </a:r>
            <a:r>
              <a:rPr lang="fr-FR" altLang="zh-CN" sz="2400" dirty="0" err="1">
                <a:solidFill>
                  <a:schemeClr val="accent2"/>
                </a:solidFill>
                <a:latin typeface="Courier New" charset="0"/>
                <a:ea typeface="宋体" charset="0"/>
              </a:rPr>
              <a:t>int</a:t>
            </a:r>
            <a:r>
              <a:rPr lang="fr-FR" altLang="zh-CN" sz="2400" dirty="0">
                <a:solidFill>
                  <a:schemeClr val="tx1"/>
                </a:solidFill>
                <a:latin typeface="Courier New" charset="0"/>
                <a:ea typeface="宋体" charset="0"/>
              </a:rPr>
              <a:t> </a:t>
            </a:r>
            <a:r>
              <a:rPr lang="fr-FR" altLang="zh-CN" sz="2400" dirty="0" err="1">
                <a:solidFill>
                  <a:schemeClr val="tx1"/>
                </a:solidFill>
                <a:latin typeface="Courier New" charset="0"/>
                <a:ea typeface="宋体" charset="0"/>
              </a:rPr>
              <a:t>result</a:t>
            </a:r>
            <a:r>
              <a:rPr lang="fr-FR" altLang="zh-CN" sz="2400" dirty="0">
                <a:solidFill>
                  <a:schemeClr val="tx1"/>
                </a:solidFill>
                <a:latin typeface="Courier New" charset="0"/>
                <a:ea typeface="宋体" charset="0"/>
              </a:rPr>
              <a:t>;</a:t>
            </a:r>
          </a:p>
          <a:p>
            <a:pPr>
              <a:lnSpc>
                <a:spcPct val="75000"/>
              </a:lnSpc>
              <a:buFont typeface="Monotype Sorts" charset="2"/>
              <a:buNone/>
            </a:pPr>
            <a:endParaRPr lang="fr-FR" altLang="zh-CN" sz="2400" dirty="0">
              <a:solidFill>
                <a:schemeClr val="tx1"/>
              </a:solidFill>
              <a:latin typeface="Courier New" charset="0"/>
              <a:ea typeface="宋体" charset="0"/>
            </a:endParaRPr>
          </a:p>
          <a:p>
            <a:pPr>
              <a:lnSpc>
                <a:spcPct val="75000"/>
              </a:lnSpc>
              <a:buFont typeface="Monotype Sorts" charset="2"/>
              <a:buNone/>
            </a:pPr>
            <a:r>
              <a:rPr lang="fr-FR" altLang="zh-CN" sz="2400" dirty="0">
                <a:solidFill>
                  <a:schemeClr val="tx1"/>
                </a:solidFill>
                <a:latin typeface="Courier New" charset="0"/>
                <a:ea typeface="宋体" charset="0"/>
              </a:rPr>
              <a:t>	</a:t>
            </a:r>
            <a:r>
              <a:rPr lang="fr-FR" altLang="zh-CN" sz="2400" dirty="0" err="1">
                <a:solidFill>
                  <a:schemeClr val="tx1"/>
                </a:solidFill>
                <a:latin typeface="Courier New" charset="0"/>
                <a:ea typeface="宋体" charset="0"/>
              </a:rPr>
              <a:t>result</a:t>
            </a:r>
            <a:r>
              <a:rPr lang="fr-FR" altLang="zh-CN" sz="2400" dirty="0">
                <a:solidFill>
                  <a:schemeClr val="tx1"/>
                </a:solidFill>
                <a:latin typeface="Courier New" charset="0"/>
                <a:ea typeface="宋体" charset="0"/>
              </a:rPr>
              <a:t> = (x + y) / 2;</a:t>
            </a:r>
          </a:p>
          <a:p>
            <a:pPr>
              <a:lnSpc>
                <a:spcPct val="75000"/>
              </a:lnSpc>
              <a:buFont typeface="Monotype Sorts" charset="2"/>
              <a:buNone/>
            </a:pPr>
            <a:endParaRPr lang="fr-FR" altLang="zh-CN" sz="2400" dirty="0">
              <a:solidFill>
                <a:schemeClr val="tx1"/>
              </a:solidFill>
              <a:latin typeface="Courier New" charset="0"/>
              <a:ea typeface="宋体" charset="0"/>
            </a:endParaRPr>
          </a:p>
          <a:p>
            <a:pPr>
              <a:lnSpc>
                <a:spcPct val="75000"/>
              </a:lnSpc>
              <a:buFont typeface="Monotype Sorts" charset="2"/>
              <a:buNone/>
            </a:pPr>
            <a:r>
              <a:rPr lang="fr-FR" altLang="zh-CN" sz="2400" dirty="0">
                <a:solidFill>
                  <a:schemeClr val="tx1"/>
                </a:solidFill>
                <a:latin typeface="Courier New" charset="0"/>
                <a:ea typeface="宋体" charset="0"/>
              </a:rPr>
              <a:t>	</a:t>
            </a:r>
            <a:r>
              <a:rPr lang="fr-FR" altLang="zh-CN" sz="2400" dirty="0">
                <a:solidFill>
                  <a:schemeClr val="accent2"/>
                </a:solidFill>
                <a:latin typeface="Courier New" charset="0"/>
                <a:ea typeface="宋体" charset="0"/>
              </a:rPr>
              <a:t>return</a:t>
            </a:r>
            <a:r>
              <a:rPr lang="fr-FR" altLang="zh-CN" sz="2400" dirty="0">
                <a:solidFill>
                  <a:schemeClr val="tx1"/>
                </a:solidFill>
                <a:latin typeface="Courier New" charset="0"/>
                <a:ea typeface="宋体" charset="0"/>
              </a:rPr>
              <a:t> </a:t>
            </a:r>
            <a:r>
              <a:rPr lang="fr-FR" altLang="zh-CN" sz="2400" dirty="0" err="1">
                <a:solidFill>
                  <a:schemeClr val="tx1"/>
                </a:solidFill>
                <a:latin typeface="Courier New" charset="0"/>
                <a:ea typeface="宋体" charset="0"/>
              </a:rPr>
              <a:t>result</a:t>
            </a:r>
            <a:r>
              <a:rPr lang="fr-FR" altLang="zh-CN" sz="2400" dirty="0">
                <a:solidFill>
                  <a:schemeClr val="tx1"/>
                </a:solidFill>
                <a:latin typeface="Courier New" charset="0"/>
                <a:ea typeface="宋体" charset="0"/>
              </a:rPr>
              <a:t>;</a:t>
            </a:r>
          </a:p>
          <a:p>
            <a:pPr>
              <a:lnSpc>
                <a:spcPct val="75000"/>
              </a:lnSpc>
              <a:buFont typeface="Monotype Sorts" charset="2"/>
              <a:buNone/>
            </a:pPr>
            <a:r>
              <a:rPr lang="fr-FR" altLang="zh-CN" sz="2400" dirty="0">
                <a:solidFill>
                  <a:schemeClr val="tx1"/>
                </a:solidFill>
                <a:latin typeface="Courier New" charset="0"/>
                <a:ea typeface="宋体" charset="0"/>
              </a:rPr>
              <a:t>}</a:t>
            </a:r>
            <a:endParaRPr lang="zh-CN" altLang="en-US" sz="2400" dirty="0">
              <a:solidFill>
                <a:schemeClr val="tx1"/>
              </a:solidFill>
              <a:latin typeface="Courier New" charset="0"/>
              <a:ea typeface="宋体" charset="0"/>
            </a:endParaRPr>
          </a:p>
        </p:txBody>
      </p:sp>
      <p:sp>
        <p:nvSpPr>
          <p:cNvPr id="2" name="日期占位符 1"/>
          <p:cNvSpPr>
            <a:spLocks noGrp="1"/>
          </p:cNvSpPr>
          <p:nvPr>
            <p:ph type="dt" sz="half" idx="10"/>
          </p:nvPr>
        </p:nvSpPr>
        <p:spPr/>
        <p:txBody>
          <a:bodyPr/>
          <a:lstStyle/>
          <a:p>
            <a:fld id="{4D33B3CA-2197-F64D-9B21-E224AEABE482}"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581025" y="333375"/>
            <a:ext cx="8067675" cy="839788"/>
          </a:xfrm>
        </p:spPr>
        <p:txBody>
          <a:bodyPr/>
          <a:lstStyle/>
          <a:p>
            <a:pPr>
              <a:defRPr/>
            </a:pPr>
            <a:r>
              <a:rPr lang="zh-CN" altLang="en-US" sz="4000" smtClean="0"/>
              <a:t>例</a:t>
            </a:r>
            <a:r>
              <a:rPr lang="fr-FR" altLang="zh-CN" sz="4000" smtClean="0"/>
              <a:t>5.1b </a:t>
            </a:r>
            <a:r>
              <a:rPr lang="zh-CN" altLang="en-US" sz="4000" smtClean="0"/>
              <a:t>使用了</a:t>
            </a:r>
            <a:r>
              <a:rPr lang="fr-FR" altLang="zh-CN" sz="4000" smtClean="0"/>
              <a:t>Average</a:t>
            </a:r>
            <a:r>
              <a:rPr lang="zh-CN" altLang="en-US" sz="4000" smtClean="0"/>
              <a:t>函数的</a:t>
            </a:r>
            <a:r>
              <a:rPr lang="fr-FR" altLang="zh-CN" sz="4000" smtClean="0"/>
              <a:t>main()</a:t>
            </a:r>
            <a:r>
              <a:rPr lang="en-US" altLang="zh-CN" sz="4000" smtClean="0"/>
              <a:t> </a:t>
            </a:r>
            <a:endParaRPr lang="zh-CN" altLang="en-US" sz="4000" smtClean="0"/>
          </a:p>
        </p:txBody>
      </p:sp>
      <p:sp>
        <p:nvSpPr>
          <p:cNvPr id="183299" name="Rectangle 3"/>
          <p:cNvSpPr>
            <a:spLocks noGrp="1" noChangeArrowheads="1"/>
          </p:cNvSpPr>
          <p:nvPr>
            <p:ph idx="1"/>
          </p:nvPr>
        </p:nvSpPr>
        <p:spPr>
          <a:xfrm>
            <a:off x="71438" y="1844675"/>
            <a:ext cx="8964612" cy="4535488"/>
          </a:xfrm>
        </p:spPr>
        <p:txBody>
          <a:bodyPr>
            <a:normAutofit fontScale="92500" lnSpcReduction="10000"/>
          </a:bodyPr>
          <a:lstStyle/>
          <a:p>
            <a:pPr>
              <a:lnSpc>
                <a:spcPct val="85000"/>
              </a:lnSpc>
              <a:buFont typeface="Monotype Sorts" charset="2"/>
              <a:buNone/>
              <a:defRPr/>
            </a:pPr>
            <a:r>
              <a:rPr lang="fr-FR" altLang="zh-CN" sz="2400" smtClean="0">
                <a:solidFill>
                  <a:schemeClr val="accent2"/>
                </a:solidFill>
                <a:latin typeface="Courier New" pitchFamily="49" charset="0"/>
                <a:ea typeface="宋体" pitchFamily="2" charset="-122"/>
              </a:rPr>
              <a:t>main</a:t>
            </a:r>
            <a:r>
              <a:rPr lang="fr-FR" altLang="zh-CN" sz="2400" smtClean="0">
                <a:solidFill>
                  <a:schemeClr val="tx1"/>
                </a:solidFill>
                <a:latin typeface="Courier New" pitchFamily="49" charset="0"/>
                <a:ea typeface="宋体" pitchFamily="2" charset="-122"/>
              </a:rPr>
              <a:t>()</a:t>
            </a:r>
          </a:p>
          <a:p>
            <a:pPr>
              <a:lnSpc>
                <a:spcPct val="85000"/>
              </a:lnSpc>
              <a:buFont typeface="Monotype Sorts" charset="2"/>
              <a:buNone/>
              <a:defRPr/>
            </a:pPr>
            <a:r>
              <a:rPr lang="fr-FR" altLang="zh-CN" sz="2400" smtClean="0">
                <a:solidFill>
                  <a:schemeClr val="tx1"/>
                </a:solidFill>
                <a:latin typeface="Courier New" pitchFamily="49" charset="0"/>
                <a:ea typeface="宋体" pitchFamily="2" charset="-122"/>
              </a:rPr>
              <a:t>{</a:t>
            </a:r>
          </a:p>
          <a:p>
            <a:pPr>
              <a:lnSpc>
                <a:spcPct val="85000"/>
              </a:lnSpc>
              <a:buFont typeface="Monotype Sorts" charset="2"/>
              <a:buNone/>
              <a:defRPr/>
            </a:pPr>
            <a:r>
              <a:rPr lang="fr-FR" altLang="zh-CN" sz="2400" smtClean="0">
                <a:solidFill>
                  <a:schemeClr val="tx1"/>
                </a:solidFill>
                <a:latin typeface="Courier New" pitchFamily="49" charset="0"/>
                <a:ea typeface="宋体" pitchFamily="2" charset="-122"/>
              </a:rPr>
              <a:t>	</a:t>
            </a:r>
            <a:r>
              <a:rPr lang="fr-FR" altLang="zh-CN" sz="2400" smtClean="0">
                <a:solidFill>
                  <a:schemeClr val="accent2"/>
                </a:solidFill>
                <a:latin typeface="Courier New" pitchFamily="49" charset="0"/>
                <a:ea typeface="宋体" pitchFamily="2" charset="-122"/>
              </a:rPr>
              <a:t>int</a:t>
            </a:r>
            <a:r>
              <a:rPr lang="fr-FR" altLang="zh-CN" sz="2400" smtClean="0">
                <a:solidFill>
                  <a:schemeClr val="tx1"/>
                </a:solidFill>
                <a:latin typeface="Courier New" pitchFamily="49" charset="0"/>
                <a:ea typeface="宋体" pitchFamily="2" charset="-122"/>
              </a:rPr>
              <a:t> a = 12;</a:t>
            </a:r>
          </a:p>
          <a:p>
            <a:pPr>
              <a:lnSpc>
                <a:spcPct val="85000"/>
              </a:lnSpc>
              <a:buFont typeface="Monotype Sorts" charset="2"/>
              <a:buNone/>
              <a:defRPr/>
            </a:pPr>
            <a:r>
              <a:rPr lang="fr-FR" altLang="zh-CN" sz="2400" smtClean="0">
                <a:solidFill>
                  <a:schemeClr val="tx1"/>
                </a:solidFill>
                <a:latin typeface="Courier New" pitchFamily="49" charset="0"/>
                <a:ea typeface="宋体" pitchFamily="2" charset="-122"/>
              </a:rPr>
              <a:t>	</a:t>
            </a:r>
            <a:r>
              <a:rPr lang="fr-FR" altLang="zh-CN" sz="2400" smtClean="0">
                <a:solidFill>
                  <a:schemeClr val="accent2"/>
                </a:solidFill>
                <a:latin typeface="Courier New" pitchFamily="49" charset="0"/>
                <a:ea typeface="宋体" pitchFamily="2" charset="-122"/>
              </a:rPr>
              <a:t>int</a:t>
            </a:r>
            <a:r>
              <a:rPr lang="fr-FR" altLang="zh-CN" sz="2400" smtClean="0">
                <a:solidFill>
                  <a:schemeClr val="tx1"/>
                </a:solidFill>
                <a:latin typeface="Courier New" pitchFamily="49" charset="0"/>
                <a:ea typeface="宋体" pitchFamily="2" charset="-122"/>
              </a:rPr>
              <a:t> b = 24;</a:t>
            </a:r>
          </a:p>
          <a:p>
            <a:pPr>
              <a:lnSpc>
                <a:spcPct val="85000"/>
              </a:lnSpc>
              <a:buFont typeface="Monotype Sorts" charset="2"/>
              <a:buNone/>
              <a:defRPr/>
            </a:pPr>
            <a:r>
              <a:rPr lang="fr-FR" altLang="zh-CN" sz="2400" smtClean="0">
                <a:solidFill>
                  <a:schemeClr val="tx1"/>
                </a:solidFill>
                <a:latin typeface="Courier New" pitchFamily="49" charset="0"/>
                <a:ea typeface="宋体" pitchFamily="2" charset="-122"/>
              </a:rPr>
              <a:t>	</a:t>
            </a:r>
            <a:r>
              <a:rPr lang="fr-FR" altLang="zh-CN" sz="2400" smtClean="0">
                <a:solidFill>
                  <a:schemeClr val="accent2"/>
                </a:solidFill>
                <a:latin typeface="Courier New" pitchFamily="49" charset="0"/>
                <a:ea typeface="宋体" pitchFamily="2" charset="-122"/>
              </a:rPr>
              <a:t>int</a:t>
            </a:r>
            <a:r>
              <a:rPr lang="fr-FR" altLang="zh-CN" sz="2400" smtClean="0">
                <a:solidFill>
                  <a:schemeClr val="tx1"/>
                </a:solidFill>
                <a:latin typeface="Courier New" pitchFamily="49" charset="0"/>
                <a:ea typeface="宋体" pitchFamily="2" charset="-122"/>
              </a:rPr>
              <a:t> ave;</a:t>
            </a:r>
          </a:p>
          <a:p>
            <a:pPr>
              <a:lnSpc>
                <a:spcPct val="85000"/>
              </a:lnSpc>
              <a:buFont typeface="Monotype Sorts" charset="2"/>
              <a:buNone/>
              <a:defRPr/>
            </a:pPr>
            <a:endParaRPr lang="fr-FR" altLang="zh-CN" sz="2400" smtClean="0">
              <a:solidFill>
                <a:schemeClr val="tx1"/>
              </a:solidFill>
              <a:latin typeface="Courier New" pitchFamily="49" charset="0"/>
              <a:ea typeface="宋体" pitchFamily="2" charset="-122"/>
            </a:endParaRPr>
          </a:p>
          <a:p>
            <a:pPr>
              <a:lnSpc>
                <a:spcPct val="85000"/>
              </a:lnSpc>
              <a:buFont typeface="Monotype Sorts" charset="2"/>
              <a:buNone/>
              <a:defRPr/>
            </a:pPr>
            <a:r>
              <a:rPr lang="fr-FR" altLang="zh-CN" sz="2400" smtClean="0">
                <a:solidFill>
                  <a:schemeClr val="tx1"/>
                </a:solidFill>
                <a:latin typeface="Courier New" pitchFamily="49" charset="0"/>
                <a:ea typeface="宋体" pitchFamily="2" charset="-122"/>
              </a:rPr>
              <a:t>	ave = Average(a, b);</a:t>
            </a:r>
          </a:p>
          <a:p>
            <a:pPr>
              <a:lnSpc>
                <a:spcPct val="85000"/>
              </a:lnSpc>
              <a:buFont typeface="Monotype Sorts" charset="2"/>
              <a:buNone/>
              <a:defRPr/>
            </a:pPr>
            <a:endParaRPr lang="fr-FR" altLang="zh-CN" sz="2400" smtClean="0">
              <a:solidFill>
                <a:schemeClr val="tx1"/>
              </a:solidFill>
              <a:latin typeface="Courier New" pitchFamily="49" charset="0"/>
              <a:ea typeface="宋体" pitchFamily="2" charset="-122"/>
            </a:endParaRPr>
          </a:p>
          <a:p>
            <a:pPr>
              <a:lnSpc>
                <a:spcPct val="85000"/>
              </a:lnSpc>
              <a:buFont typeface="Monotype Sorts" charset="2"/>
              <a:buNone/>
              <a:defRPr/>
            </a:pPr>
            <a:r>
              <a:rPr lang="fr-FR" altLang="zh-CN" sz="2400" smtClean="0">
                <a:solidFill>
                  <a:schemeClr val="tx1"/>
                </a:solidFill>
                <a:latin typeface="Courier New" pitchFamily="49" charset="0"/>
                <a:ea typeface="宋体" pitchFamily="2" charset="-122"/>
              </a:rPr>
              <a:t>	</a:t>
            </a:r>
            <a:r>
              <a:rPr lang="en-US" altLang="zh-CN" sz="2400" smtClean="0">
                <a:solidFill>
                  <a:schemeClr val="accent2"/>
                </a:solidFill>
                <a:latin typeface="Courier New" pitchFamily="49" charset="0"/>
                <a:ea typeface="宋体" pitchFamily="2" charset="-122"/>
              </a:rPr>
              <a:t>printf</a:t>
            </a:r>
            <a:r>
              <a:rPr lang="en-US" altLang="zh-CN" sz="2400" smtClean="0">
                <a:solidFill>
                  <a:schemeClr val="tx1"/>
                </a:solidFill>
                <a:latin typeface="Courier New" pitchFamily="49" charset="0"/>
                <a:ea typeface="宋体" pitchFamily="2" charset="-122"/>
              </a:rPr>
              <a:t>("</a:t>
            </a:r>
            <a:r>
              <a:rPr lang="fr-FR" altLang="zh-CN" sz="2400" smtClean="0">
                <a:solidFill>
                  <a:schemeClr val="tx1"/>
                </a:solidFill>
                <a:latin typeface="Courier New" pitchFamily="49" charset="0"/>
                <a:ea typeface="宋体" pitchFamily="2" charset="-122"/>
              </a:rPr>
              <a:t>Average of %d and %d is %d.\n</a:t>
            </a:r>
            <a:r>
              <a:rPr lang="en-US" altLang="zh-CN" sz="2400" smtClean="0">
                <a:solidFill>
                  <a:schemeClr val="tx1"/>
                </a:solidFill>
                <a:latin typeface="Courier New" pitchFamily="49" charset="0"/>
                <a:ea typeface="宋体" pitchFamily="2" charset="-122"/>
              </a:rPr>
              <a:t>", </a:t>
            </a:r>
          </a:p>
          <a:p>
            <a:pPr>
              <a:lnSpc>
                <a:spcPct val="85000"/>
              </a:lnSpc>
              <a:buFont typeface="Monotype Sorts" charset="2"/>
              <a:buNone/>
              <a:defRPr/>
            </a:pPr>
            <a:r>
              <a:rPr lang="en-US" altLang="zh-CN" sz="2400" smtClean="0">
                <a:solidFill>
                  <a:schemeClr val="tx1"/>
                </a:solidFill>
                <a:latin typeface="Courier New" pitchFamily="49" charset="0"/>
                <a:ea typeface="宋体" pitchFamily="2" charset="-122"/>
              </a:rPr>
              <a:t>          a, b, ave);</a:t>
            </a:r>
            <a:endParaRPr lang="fr-FR" altLang="zh-CN" sz="2400" smtClean="0">
              <a:solidFill>
                <a:schemeClr val="tx1"/>
              </a:solidFill>
              <a:latin typeface="Courier New" pitchFamily="49" charset="0"/>
              <a:ea typeface="宋体" pitchFamily="2" charset="-122"/>
            </a:endParaRPr>
          </a:p>
          <a:p>
            <a:pPr>
              <a:lnSpc>
                <a:spcPct val="85000"/>
              </a:lnSpc>
              <a:buFont typeface="Monotype Sorts" charset="2"/>
              <a:buNone/>
              <a:defRPr/>
            </a:pPr>
            <a:r>
              <a:rPr lang="fr-FR" altLang="zh-CN" sz="2400" smtClean="0">
                <a:solidFill>
                  <a:schemeClr val="tx1"/>
                </a:solidFill>
                <a:latin typeface="Courier New" pitchFamily="49" charset="0"/>
                <a:ea typeface="宋体" pitchFamily="2" charset="-122"/>
              </a:rPr>
              <a:t>}</a:t>
            </a:r>
            <a:endParaRPr lang="zh-CN" altLang="en-US" sz="2400" smtClean="0">
              <a:solidFill>
                <a:schemeClr val="tx1"/>
              </a:solidFill>
              <a:latin typeface="Courier New" pitchFamily="49" charset="0"/>
              <a:ea typeface="宋体" pitchFamily="2" charset="-122"/>
            </a:endParaRPr>
          </a:p>
        </p:txBody>
      </p:sp>
      <p:grpSp>
        <p:nvGrpSpPr>
          <p:cNvPr id="2" name="Group 24"/>
          <p:cNvGrpSpPr>
            <a:grpSpLocks/>
          </p:cNvGrpSpPr>
          <p:nvPr/>
        </p:nvGrpSpPr>
        <p:grpSpPr bwMode="auto">
          <a:xfrm>
            <a:off x="2592388" y="1190625"/>
            <a:ext cx="6659562" cy="2814638"/>
            <a:chOff x="1543" y="614"/>
            <a:chExt cx="4195" cy="1773"/>
          </a:xfrm>
        </p:grpSpPr>
        <p:sp>
          <p:nvSpPr>
            <p:cNvPr id="183302" name="Text Box 6"/>
            <p:cNvSpPr txBox="1">
              <a:spLocks noChangeArrowheads="1"/>
            </p:cNvSpPr>
            <p:nvPr/>
          </p:nvSpPr>
          <p:spPr bwMode="auto">
            <a:xfrm>
              <a:off x="3720" y="886"/>
              <a:ext cx="1905" cy="1138"/>
            </a:xfrm>
            <a:prstGeom prst="rect">
              <a:avLst/>
            </a:prstGeom>
            <a:solidFill>
              <a:srgbClr val="FFFFFF"/>
            </a:solidFill>
            <a:ln w="9525">
              <a:solidFill>
                <a:srgbClr val="000000"/>
              </a:solidFill>
              <a:miter lim="800000"/>
              <a:headEnd/>
              <a:tailEnd/>
            </a:ln>
          </p:spPr>
          <p:txBody>
            <a:bodyPr/>
            <a:lstStyle/>
            <a:p>
              <a:pPr>
                <a:lnSpc>
                  <a:spcPct val="100000"/>
                </a:lnSpc>
                <a:spcBef>
                  <a:spcPct val="0"/>
                </a:spcBef>
                <a:buClrTx/>
                <a:buSzTx/>
                <a:buFontTx/>
                <a:buNone/>
                <a:defRPr/>
              </a:pPr>
              <a:r>
                <a:rPr lang="fr-FR" altLang="zh-CN" sz="1400" b="0">
                  <a:latin typeface="Courier New" pitchFamily="49" charset="0"/>
                  <a:ea typeface="宋体" pitchFamily="2" charset="-122"/>
                </a:rPr>
                <a:t>int Average(int x, int y)</a:t>
              </a:r>
            </a:p>
            <a:p>
              <a:pPr>
                <a:lnSpc>
                  <a:spcPct val="100000"/>
                </a:lnSpc>
                <a:spcBef>
                  <a:spcPct val="0"/>
                </a:spcBef>
                <a:buClrTx/>
                <a:buSzTx/>
                <a:buFontTx/>
                <a:buNone/>
                <a:defRPr/>
              </a:pPr>
              <a:r>
                <a:rPr lang="en-US" altLang="zh-CN" sz="1400" b="0">
                  <a:latin typeface="Courier New" pitchFamily="49" charset="0"/>
                  <a:ea typeface="宋体" pitchFamily="2" charset="-122"/>
                </a:rPr>
                <a:t>{</a:t>
              </a:r>
            </a:p>
            <a:p>
              <a:pPr>
                <a:lnSpc>
                  <a:spcPct val="100000"/>
                </a:lnSpc>
                <a:spcBef>
                  <a:spcPct val="0"/>
                </a:spcBef>
                <a:buClrTx/>
                <a:buSzTx/>
                <a:buFontTx/>
                <a:buNone/>
                <a:defRPr/>
              </a:pPr>
              <a:r>
                <a:rPr lang="en-US" altLang="zh-CN" sz="1400" b="0">
                  <a:latin typeface="Courier New" pitchFamily="49" charset="0"/>
                  <a:ea typeface="宋体" pitchFamily="2" charset="-122"/>
                </a:rPr>
                <a:t>    int result;</a:t>
              </a:r>
            </a:p>
            <a:p>
              <a:pPr>
                <a:lnSpc>
                  <a:spcPct val="100000"/>
                </a:lnSpc>
                <a:spcBef>
                  <a:spcPct val="0"/>
                </a:spcBef>
                <a:buClrTx/>
                <a:buSzTx/>
                <a:buFontTx/>
                <a:buNone/>
                <a:defRPr/>
              </a:pPr>
              <a:endParaRPr lang="en-US" altLang="zh-CN" sz="1400" b="0">
                <a:latin typeface="Courier New" pitchFamily="49" charset="0"/>
                <a:ea typeface="宋体" pitchFamily="2" charset="-122"/>
              </a:endParaRPr>
            </a:p>
            <a:p>
              <a:pPr>
                <a:lnSpc>
                  <a:spcPct val="100000"/>
                </a:lnSpc>
                <a:spcBef>
                  <a:spcPct val="0"/>
                </a:spcBef>
                <a:buClrTx/>
                <a:buSzTx/>
                <a:buFontTx/>
                <a:buNone/>
                <a:defRPr/>
              </a:pPr>
              <a:r>
                <a:rPr lang="en-US" altLang="zh-CN" sz="1400" b="0">
                  <a:latin typeface="Courier New" pitchFamily="49" charset="0"/>
                  <a:ea typeface="宋体" pitchFamily="2" charset="-122"/>
                </a:rPr>
                <a:t>    result = (x + y) / 2;</a:t>
              </a:r>
            </a:p>
            <a:p>
              <a:pPr>
                <a:lnSpc>
                  <a:spcPct val="100000"/>
                </a:lnSpc>
                <a:spcBef>
                  <a:spcPct val="0"/>
                </a:spcBef>
                <a:buClrTx/>
                <a:buSzTx/>
                <a:buFontTx/>
                <a:buNone/>
                <a:defRPr/>
              </a:pPr>
              <a:endParaRPr lang="en-US" altLang="zh-CN" sz="1400" b="0">
                <a:latin typeface="Courier New" pitchFamily="49" charset="0"/>
                <a:ea typeface="宋体" pitchFamily="2" charset="-122"/>
              </a:endParaRPr>
            </a:p>
            <a:p>
              <a:pPr>
                <a:lnSpc>
                  <a:spcPct val="100000"/>
                </a:lnSpc>
                <a:spcBef>
                  <a:spcPct val="0"/>
                </a:spcBef>
                <a:buClrTx/>
                <a:buSzTx/>
                <a:buFontTx/>
                <a:buNone/>
                <a:defRPr/>
              </a:pPr>
              <a:r>
                <a:rPr lang="en-US" altLang="zh-CN" sz="1400" b="0">
                  <a:latin typeface="Courier New" pitchFamily="49" charset="0"/>
                  <a:ea typeface="宋体" pitchFamily="2" charset="-122"/>
                </a:rPr>
                <a:t>    return result;</a:t>
              </a:r>
            </a:p>
            <a:p>
              <a:pPr>
                <a:lnSpc>
                  <a:spcPct val="100000"/>
                </a:lnSpc>
                <a:spcBef>
                  <a:spcPct val="0"/>
                </a:spcBef>
                <a:buClrTx/>
                <a:buSzTx/>
                <a:buFontTx/>
                <a:buNone/>
                <a:defRPr/>
              </a:pPr>
              <a:r>
                <a:rPr lang="en-US" altLang="zh-CN" sz="1400" b="0">
                  <a:latin typeface="Courier New" pitchFamily="49" charset="0"/>
                  <a:ea typeface="宋体" pitchFamily="2" charset="-122"/>
                </a:rPr>
                <a:t>}</a:t>
              </a:r>
              <a:endParaRPr lang="en-US" altLang="zh-CN" sz="1400" b="0">
                <a:effectLst>
                  <a:outerShdw blurRad="38100" dist="38100" dir="2700000" algn="tl">
                    <a:srgbClr val="C0C0C0"/>
                  </a:outerShdw>
                </a:effectLst>
                <a:latin typeface="Times New Roman" pitchFamily="18" charset="0"/>
                <a:ea typeface="宋体" pitchFamily="2" charset="-122"/>
              </a:endParaRPr>
            </a:p>
          </p:txBody>
        </p:sp>
        <p:sp>
          <p:nvSpPr>
            <p:cNvPr id="183303" name="Text Box 7"/>
            <p:cNvSpPr txBox="1">
              <a:spLocks noChangeArrowheads="1"/>
            </p:cNvSpPr>
            <p:nvPr/>
          </p:nvSpPr>
          <p:spPr bwMode="auto">
            <a:xfrm>
              <a:off x="1548" y="886"/>
              <a:ext cx="1926" cy="1497"/>
            </a:xfrm>
            <a:prstGeom prst="rect">
              <a:avLst/>
            </a:prstGeom>
            <a:solidFill>
              <a:srgbClr val="FFFFFF"/>
            </a:solidFill>
            <a:ln w="9525">
              <a:solidFill>
                <a:srgbClr val="000000"/>
              </a:solidFill>
              <a:miter lim="800000"/>
              <a:headEnd/>
              <a:tailEnd/>
            </a:ln>
          </p:spPr>
          <p:txBody>
            <a:bodyPr/>
            <a:lstStyle/>
            <a:p>
              <a:pPr>
                <a:lnSpc>
                  <a:spcPct val="100000"/>
                </a:lnSpc>
                <a:spcBef>
                  <a:spcPct val="0"/>
                </a:spcBef>
                <a:buClrTx/>
                <a:buSzTx/>
                <a:buFontTx/>
                <a:buNone/>
                <a:defRPr/>
              </a:pPr>
              <a:r>
                <a:rPr lang="fr-FR" altLang="zh-CN" sz="1400" b="0">
                  <a:latin typeface="Courier New" pitchFamily="49" charset="0"/>
                  <a:ea typeface="宋体" pitchFamily="2" charset="-122"/>
                </a:rPr>
                <a:t>main()</a:t>
              </a:r>
            </a:p>
            <a:p>
              <a:pPr>
                <a:lnSpc>
                  <a:spcPct val="100000"/>
                </a:lnSpc>
                <a:spcBef>
                  <a:spcPct val="0"/>
                </a:spcBef>
                <a:buClrTx/>
                <a:buSzTx/>
                <a:buFontTx/>
                <a:buNone/>
                <a:defRPr/>
              </a:pPr>
              <a:r>
                <a:rPr lang="fr-FR" altLang="zh-CN" sz="1400" b="0">
                  <a:latin typeface="Courier New" pitchFamily="49" charset="0"/>
                  <a:ea typeface="宋体" pitchFamily="2" charset="-122"/>
                </a:rPr>
                <a:t>{</a:t>
              </a:r>
            </a:p>
            <a:p>
              <a:pPr>
                <a:lnSpc>
                  <a:spcPct val="100000"/>
                </a:lnSpc>
                <a:spcBef>
                  <a:spcPct val="0"/>
                </a:spcBef>
                <a:buClrTx/>
                <a:buSzTx/>
                <a:buFontTx/>
                <a:buNone/>
                <a:defRPr/>
              </a:pPr>
              <a:r>
                <a:rPr lang="fr-FR" altLang="zh-CN" sz="1400" b="0">
                  <a:latin typeface="Courier New" pitchFamily="49" charset="0"/>
                  <a:ea typeface="宋体" pitchFamily="2" charset="-122"/>
                </a:rPr>
                <a:t>    int a = 12;</a:t>
              </a:r>
            </a:p>
            <a:p>
              <a:pPr>
                <a:lnSpc>
                  <a:spcPct val="100000"/>
                </a:lnSpc>
                <a:spcBef>
                  <a:spcPct val="0"/>
                </a:spcBef>
                <a:buClrTx/>
                <a:buSzTx/>
                <a:buFontTx/>
                <a:buNone/>
                <a:defRPr/>
              </a:pPr>
              <a:r>
                <a:rPr lang="fr-FR" altLang="zh-CN" sz="1400" b="0">
                  <a:latin typeface="Courier New" pitchFamily="49" charset="0"/>
                  <a:ea typeface="宋体" pitchFamily="2" charset="-122"/>
                </a:rPr>
                <a:t>    int b = 24;</a:t>
              </a:r>
            </a:p>
            <a:p>
              <a:pPr>
                <a:lnSpc>
                  <a:spcPct val="100000"/>
                </a:lnSpc>
                <a:spcBef>
                  <a:spcPct val="0"/>
                </a:spcBef>
                <a:buClrTx/>
                <a:buSzTx/>
                <a:buFontTx/>
                <a:buNone/>
                <a:defRPr/>
              </a:pPr>
              <a:r>
                <a:rPr lang="fr-FR" altLang="zh-CN" sz="1400" b="0">
                  <a:latin typeface="Courier New" pitchFamily="49" charset="0"/>
                  <a:ea typeface="宋体" pitchFamily="2" charset="-122"/>
                </a:rPr>
                <a:t>    int ave;</a:t>
              </a:r>
            </a:p>
            <a:p>
              <a:pPr>
                <a:lnSpc>
                  <a:spcPct val="100000"/>
                </a:lnSpc>
                <a:spcBef>
                  <a:spcPct val="0"/>
                </a:spcBef>
                <a:buClrTx/>
                <a:buSzTx/>
                <a:buFontTx/>
                <a:buNone/>
                <a:defRPr/>
              </a:pPr>
              <a:endParaRPr lang="fr-FR" altLang="zh-CN" sz="1400" b="0">
                <a:latin typeface="Courier New" pitchFamily="49" charset="0"/>
                <a:ea typeface="宋体" pitchFamily="2" charset="-122"/>
              </a:endParaRPr>
            </a:p>
            <a:p>
              <a:pPr>
                <a:lnSpc>
                  <a:spcPct val="100000"/>
                </a:lnSpc>
                <a:spcBef>
                  <a:spcPct val="0"/>
                </a:spcBef>
                <a:buClrTx/>
                <a:buSzTx/>
                <a:buFontTx/>
                <a:buNone/>
                <a:defRPr/>
              </a:pPr>
              <a:r>
                <a:rPr lang="fr-FR" altLang="zh-CN" sz="1400" b="0">
                  <a:latin typeface="Courier New" pitchFamily="49" charset="0"/>
                  <a:ea typeface="宋体" pitchFamily="2" charset="-122"/>
                </a:rPr>
                <a:t>    ave = Average(a, b);  </a:t>
              </a:r>
            </a:p>
            <a:p>
              <a:pPr>
                <a:lnSpc>
                  <a:spcPct val="100000"/>
                </a:lnSpc>
                <a:spcBef>
                  <a:spcPct val="0"/>
                </a:spcBef>
                <a:buClrTx/>
                <a:buSzTx/>
                <a:buFontTx/>
                <a:buNone/>
                <a:defRPr/>
              </a:pPr>
              <a:r>
                <a:rPr lang="fr-FR" altLang="zh-CN" sz="1400" b="0">
                  <a:latin typeface="Courier New" pitchFamily="49" charset="0"/>
                  <a:ea typeface="宋体" pitchFamily="2" charset="-122"/>
                </a:rPr>
                <a:t>    </a:t>
              </a:r>
            </a:p>
            <a:p>
              <a:pPr>
                <a:lnSpc>
                  <a:spcPct val="100000"/>
                </a:lnSpc>
                <a:spcBef>
                  <a:spcPct val="0"/>
                </a:spcBef>
                <a:buClrTx/>
                <a:buSzTx/>
                <a:buFontTx/>
                <a:buNone/>
                <a:defRPr/>
              </a:pPr>
              <a:r>
                <a:rPr lang="fr-FR" altLang="zh-CN" sz="1400" b="0">
                  <a:latin typeface="Courier New" pitchFamily="49" charset="0"/>
                  <a:ea typeface="宋体" pitchFamily="2" charset="-122"/>
                </a:rPr>
                <a:t>    printf(……);</a:t>
              </a:r>
            </a:p>
            <a:p>
              <a:pPr>
                <a:lnSpc>
                  <a:spcPct val="100000"/>
                </a:lnSpc>
                <a:spcBef>
                  <a:spcPct val="0"/>
                </a:spcBef>
                <a:buClrTx/>
                <a:buSzTx/>
                <a:buFontTx/>
                <a:buNone/>
                <a:defRPr/>
              </a:pPr>
              <a:r>
                <a:rPr lang="fr-FR" altLang="zh-CN" sz="1400" b="0">
                  <a:latin typeface="Courier New" pitchFamily="49" charset="0"/>
                  <a:ea typeface="宋体" pitchFamily="2" charset="-122"/>
                </a:rPr>
                <a:t>}</a:t>
              </a:r>
              <a:endParaRPr lang="en-US" altLang="zh-CN" sz="1400" b="0">
                <a:effectLst>
                  <a:outerShdw blurRad="38100" dist="38100" dir="2700000" algn="tl">
                    <a:srgbClr val="C0C0C0"/>
                  </a:outerShdw>
                </a:effectLst>
                <a:latin typeface="Times New Roman" pitchFamily="18" charset="0"/>
                <a:ea typeface="宋体" pitchFamily="2" charset="-122"/>
              </a:endParaRPr>
            </a:p>
          </p:txBody>
        </p:sp>
        <p:sp>
          <p:nvSpPr>
            <p:cNvPr id="183305" name="Freeform 9"/>
            <p:cNvSpPr>
              <a:spLocks/>
            </p:cNvSpPr>
            <p:nvPr/>
          </p:nvSpPr>
          <p:spPr bwMode="auto">
            <a:xfrm rot="372314">
              <a:off x="2223" y="1751"/>
              <a:ext cx="2389" cy="499"/>
            </a:xfrm>
            <a:custGeom>
              <a:avLst/>
              <a:gdLst/>
              <a:ahLst/>
              <a:cxnLst>
                <a:cxn ang="0">
                  <a:pos x="3760" y="0"/>
                </a:cxn>
                <a:cxn ang="0">
                  <a:pos x="2430" y="665"/>
                </a:cxn>
                <a:cxn ang="0">
                  <a:pos x="675" y="665"/>
                </a:cxn>
                <a:cxn ang="0">
                  <a:pos x="0" y="320"/>
                </a:cxn>
              </a:cxnLst>
              <a:rect l="0" t="0" r="r" b="b"/>
              <a:pathLst>
                <a:path w="3760" h="776">
                  <a:moveTo>
                    <a:pt x="3760" y="0"/>
                  </a:moveTo>
                  <a:cubicBezTo>
                    <a:pt x="3538" y="111"/>
                    <a:pt x="2944" y="554"/>
                    <a:pt x="2430" y="665"/>
                  </a:cubicBezTo>
                  <a:cubicBezTo>
                    <a:pt x="1916" y="776"/>
                    <a:pt x="1080" y="723"/>
                    <a:pt x="675" y="665"/>
                  </a:cubicBezTo>
                  <a:cubicBezTo>
                    <a:pt x="270" y="607"/>
                    <a:pt x="141" y="392"/>
                    <a:pt x="0" y="320"/>
                  </a:cubicBezTo>
                </a:path>
              </a:pathLst>
            </a:custGeom>
            <a:noFill/>
            <a:ln w="9525">
              <a:solidFill>
                <a:srgbClr val="000000"/>
              </a:solidFill>
              <a:round/>
              <a:headEnd type="oval" w="med" len="med"/>
              <a:tailEnd type="triangle" w="med" len="med"/>
            </a:ln>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83307" name="Text Box 11"/>
            <p:cNvSpPr txBox="1">
              <a:spLocks noChangeArrowheads="1"/>
            </p:cNvSpPr>
            <p:nvPr/>
          </p:nvSpPr>
          <p:spPr bwMode="auto">
            <a:xfrm>
              <a:off x="2409" y="1709"/>
              <a:ext cx="133"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183308" name="Text Box 12"/>
            <p:cNvSpPr txBox="1">
              <a:spLocks noChangeArrowheads="1"/>
            </p:cNvSpPr>
            <p:nvPr/>
          </p:nvSpPr>
          <p:spPr bwMode="auto">
            <a:xfrm>
              <a:off x="4273" y="1410"/>
              <a:ext cx="133"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183309" name="Text Box 13"/>
            <p:cNvSpPr txBox="1">
              <a:spLocks noChangeArrowheads="1"/>
            </p:cNvSpPr>
            <p:nvPr/>
          </p:nvSpPr>
          <p:spPr bwMode="auto">
            <a:xfrm>
              <a:off x="4273" y="1585"/>
              <a:ext cx="133"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183310" name="Text Box 14"/>
            <p:cNvSpPr txBox="1">
              <a:spLocks noChangeArrowheads="1"/>
            </p:cNvSpPr>
            <p:nvPr/>
          </p:nvSpPr>
          <p:spPr bwMode="auto">
            <a:xfrm>
              <a:off x="1809" y="1525"/>
              <a:ext cx="369" cy="45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183311" name="Text Box 15"/>
            <p:cNvSpPr txBox="1">
              <a:spLocks noChangeArrowheads="1"/>
            </p:cNvSpPr>
            <p:nvPr/>
          </p:nvSpPr>
          <p:spPr bwMode="auto">
            <a:xfrm>
              <a:off x="1809" y="1934"/>
              <a:ext cx="134"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183313" name="Text Box 17"/>
            <p:cNvSpPr txBox="1">
              <a:spLocks noChangeArrowheads="1"/>
            </p:cNvSpPr>
            <p:nvPr/>
          </p:nvSpPr>
          <p:spPr bwMode="auto">
            <a:xfrm>
              <a:off x="1809" y="1410"/>
              <a:ext cx="134"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183315" name="Line 19"/>
            <p:cNvSpPr>
              <a:spLocks noChangeShapeType="1"/>
            </p:cNvSpPr>
            <p:nvPr/>
          </p:nvSpPr>
          <p:spPr bwMode="auto">
            <a:xfrm>
              <a:off x="4854" y="2108"/>
              <a:ext cx="266" cy="0"/>
            </a:xfrm>
            <a:prstGeom prst="line">
              <a:avLst/>
            </a:prstGeom>
            <a:noFill/>
            <a:ln w="9525">
              <a:solidFill>
                <a:srgbClr val="000000"/>
              </a:solidFill>
              <a:round/>
              <a:headEnd type="oval" w="med" len="med"/>
              <a:tailEnd type="triangle" w="med" len="med"/>
            </a:ln>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83316" name="Text Box 20"/>
            <p:cNvSpPr txBox="1">
              <a:spLocks noChangeArrowheads="1"/>
            </p:cNvSpPr>
            <p:nvPr/>
          </p:nvSpPr>
          <p:spPr bwMode="auto">
            <a:xfrm>
              <a:off x="5205" y="2023"/>
              <a:ext cx="533" cy="134"/>
            </a:xfrm>
            <a:prstGeom prst="rect">
              <a:avLst/>
            </a:prstGeom>
            <a:noFill/>
            <a:ln w="9525">
              <a:noFill/>
              <a:miter lim="800000"/>
              <a:headEnd/>
              <a:tailEnd/>
            </a:ln>
          </p:spPr>
          <p:txBody>
            <a:bodyPr lIns="0" tIns="0" rIns="0" bIns="0">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0"/>
                </a:spcBef>
                <a:buClrTx/>
                <a:buSzTx/>
                <a:buFontTx/>
                <a:buNone/>
              </a:pPr>
              <a:r>
                <a:rPr lang="zh-CN" altLang="en-US" sz="1400" b="0">
                  <a:latin typeface="Times New Roman" charset="0"/>
                </a:rPr>
                <a:t>数据传递</a:t>
              </a:r>
              <a:endParaRPr lang="zh-CN" altLang="en-US" sz="1400" b="0">
                <a:effectLst>
                  <a:outerShdw blurRad="38100" dist="38100" dir="2700000" algn="tl">
                    <a:srgbClr val="C0C0C0"/>
                  </a:outerShdw>
                </a:effectLst>
                <a:latin typeface="Times New Roman" charset="0"/>
              </a:endParaRPr>
            </a:p>
          </p:txBody>
        </p:sp>
        <p:sp>
          <p:nvSpPr>
            <p:cNvPr id="183317" name="Text Box 21"/>
            <p:cNvSpPr txBox="1">
              <a:spLocks noChangeArrowheads="1"/>
            </p:cNvSpPr>
            <p:nvPr/>
          </p:nvSpPr>
          <p:spPr bwMode="auto">
            <a:xfrm>
              <a:off x="4920" y="2197"/>
              <a:ext cx="133" cy="174"/>
            </a:xfrm>
            <a:prstGeom prst="rect">
              <a:avLst/>
            </a:prstGeom>
            <a:noFill/>
            <a:ln w="9525">
              <a:noFill/>
              <a:miter lim="800000"/>
              <a:headEnd/>
              <a:tailEnd/>
            </a:ln>
          </p:spPr>
          <p:txBody>
            <a:bodyPr lIns="0" tIns="0" rIns="0" bIns="0"/>
            <a:lstStyle/>
            <a:p>
              <a:pPr>
                <a:lnSpc>
                  <a:spcPct val="100000"/>
                </a:lnSpc>
                <a:spcBef>
                  <a:spcPct val="0"/>
                </a:spcBef>
                <a:buClrTx/>
                <a:buSzTx/>
                <a:buFontTx/>
                <a:buNone/>
                <a:defRPr/>
              </a:pP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183318" name="Text Box 22"/>
            <p:cNvSpPr txBox="1">
              <a:spLocks noChangeArrowheads="1"/>
            </p:cNvSpPr>
            <p:nvPr/>
          </p:nvSpPr>
          <p:spPr bwMode="auto">
            <a:xfrm>
              <a:off x="5205" y="2198"/>
              <a:ext cx="533" cy="134"/>
            </a:xfrm>
            <a:prstGeom prst="rect">
              <a:avLst/>
            </a:prstGeom>
            <a:noFill/>
            <a:ln w="9525">
              <a:noFill/>
              <a:miter lim="800000"/>
              <a:headEnd/>
              <a:tailEnd/>
            </a:ln>
          </p:spPr>
          <p:txBody>
            <a:bodyPr lIns="0" tIns="0" rIns="0" bIns="0">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0"/>
                </a:spcBef>
                <a:buClrTx/>
                <a:buSzTx/>
                <a:buFontTx/>
                <a:buNone/>
              </a:pPr>
              <a:r>
                <a:rPr lang="zh-CN" altLang="en-US" sz="1400" b="0">
                  <a:latin typeface="Times New Roman" charset="0"/>
                </a:rPr>
                <a:t>执行顺序</a:t>
              </a:r>
              <a:endParaRPr lang="zh-CN" altLang="en-US" sz="1400" b="0">
                <a:effectLst>
                  <a:outerShdw blurRad="38100" dist="38100" dir="2700000" algn="tl">
                    <a:srgbClr val="C0C0C0"/>
                  </a:outerShdw>
                </a:effectLst>
                <a:latin typeface="Times New Roman" charset="0"/>
              </a:endParaRPr>
            </a:p>
          </p:txBody>
        </p:sp>
        <p:sp>
          <p:nvSpPr>
            <p:cNvPr id="183306" name="Freeform 10"/>
            <p:cNvSpPr>
              <a:spLocks/>
            </p:cNvSpPr>
            <p:nvPr/>
          </p:nvSpPr>
          <p:spPr bwMode="auto">
            <a:xfrm>
              <a:off x="2789" y="618"/>
              <a:ext cx="2055" cy="1072"/>
            </a:xfrm>
            <a:custGeom>
              <a:avLst/>
              <a:gdLst/>
              <a:ahLst/>
              <a:cxnLst>
                <a:cxn ang="0">
                  <a:pos x="0" y="2255"/>
                </a:cxn>
                <a:cxn ang="0">
                  <a:pos x="1305" y="350"/>
                </a:cxn>
                <a:cxn ang="0">
                  <a:pos x="2610" y="155"/>
                </a:cxn>
                <a:cxn ang="0">
                  <a:pos x="3210" y="470"/>
                </a:cxn>
              </a:cxnLst>
              <a:rect l="0" t="0" r="r" b="b"/>
              <a:pathLst>
                <a:path w="3210" h="2255">
                  <a:moveTo>
                    <a:pt x="0" y="2255"/>
                  </a:moveTo>
                  <a:cubicBezTo>
                    <a:pt x="217" y="1938"/>
                    <a:pt x="870" y="700"/>
                    <a:pt x="1305" y="350"/>
                  </a:cubicBezTo>
                  <a:cubicBezTo>
                    <a:pt x="1740" y="0"/>
                    <a:pt x="2293" y="135"/>
                    <a:pt x="2610" y="155"/>
                  </a:cubicBezTo>
                  <a:cubicBezTo>
                    <a:pt x="2927" y="175"/>
                    <a:pt x="3085" y="405"/>
                    <a:pt x="3210" y="470"/>
                  </a:cubicBezTo>
                </a:path>
              </a:pathLst>
            </a:custGeom>
            <a:noFill/>
            <a:ln w="9525">
              <a:solidFill>
                <a:srgbClr val="000000"/>
              </a:solidFill>
              <a:round/>
              <a:headEnd type="oval" w="med" len="med"/>
              <a:tailEnd type="triangle" w="med" len="med"/>
            </a:ln>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83301" name="AutoShape 5"/>
            <p:cNvSpPr>
              <a:spLocks noChangeAspect="1" noChangeArrowheads="1"/>
            </p:cNvSpPr>
            <p:nvPr/>
          </p:nvSpPr>
          <p:spPr bwMode="auto">
            <a:xfrm>
              <a:off x="1543" y="746"/>
              <a:ext cx="4195" cy="1641"/>
            </a:xfrm>
            <a:prstGeom prst="rect">
              <a:avLst/>
            </a:prstGeom>
            <a:noFill/>
            <a:ln w="9525">
              <a:noFill/>
              <a:miter lim="800000"/>
              <a:headEnd/>
              <a:tailEnd/>
            </a:ln>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83304" name="Freeform 8"/>
            <p:cNvSpPr>
              <a:spLocks/>
            </p:cNvSpPr>
            <p:nvPr/>
          </p:nvSpPr>
          <p:spPr bwMode="auto">
            <a:xfrm>
              <a:off x="2971" y="614"/>
              <a:ext cx="2295" cy="1083"/>
            </a:xfrm>
            <a:custGeom>
              <a:avLst/>
              <a:gdLst/>
              <a:ahLst/>
              <a:cxnLst>
                <a:cxn ang="0">
                  <a:pos x="0" y="2278"/>
                </a:cxn>
                <a:cxn ang="0">
                  <a:pos x="1395" y="358"/>
                </a:cxn>
                <a:cxn ang="0">
                  <a:pos x="2910" y="133"/>
                </a:cxn>
                <a:cxn ang="0">
                  <a:pos x="3585" y="508"/>
                </a:cxn>
              </a:cxnLst>
              <a:rect l="0" t="0" r="r" b="b"/>
              <a:pathLst>
                <a:path w="3585" h="2278">
                  <a:moveTo>
                    <a:pt x="0" y="2278"/>
                  </a:moveTo>
                  <a:cubicBezTo>
                    <a:pt x="232" y="1958"/>
                    <a:pt x="910" y="716"/>
                    <a:pt x="1395" y="358"/>
                  </a:cubicBezTo>
                  <a:cubicBezTo>
                    <a:pt x="1880" y="0"/>
                    <a:pt x="2545" y="108"/>
                    <a:pt x="2910" y="133"/>
                  </a:cubicBezTo>
                  <a:cubicBezTo>
                    <a:pt x="3275" y="158"/>
                    <a:pt x="3445" y="430"/>
                    <a:pt x="3585" y="508"/>
                  </a:cubicBezTo>
                </a:path>
              </a:pathLst>
            </a:custGeom>
            <a:noFill/>
            <a:ln w="9525">
              <a:solidFill>
                <a:srgbClr val="000000"/>
              </a:solidFill>
              <a:round/>
              <a:headEnd type="oval" w="med" len="med"/>
              <a:tailEnd type="triangle" w="med" len="med"/>
            </a:ln>
          </p:spPr>
          <p:txBody>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pSp>
      <p:sp>
        <p:nvSpPr>
          <p:cNvPr id="3" name="日期占位符 2"/>
          <p:cNvSpPr>
            <a:spLocks noGrp="1"/>
          </p:cNvSpPr>
          <p:nvPr>
            <p:ph type="dt" sz="half" idx="10"/>
          </p:nvPr>
        </p:nvSpPr>
        <p:spPr/>
        <p:txBody>
          <a:bodyPr/>
          <a:lstStyle/>
          <a:p>
            <a:fld id="{08DC63D7-03FE-6B4F-88BF-947DFB3AC3FC}" type="datetime1">
              <a:rPr lang="zh-CN" altLang="en-US" smtClean="0"/>
              <a:t>2018/10/11</a:t>
            </a:fld>
            <a:endParaRPr lang="en-US"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1166813" y="333375"/>
            <a:ext cx="6789737" cy="839788"/>
          </a:xfrm>
        </p:spPr>
        <p:txBody>
          <a:bodyPr/>
          <a:lstStyle/>
          <a:p>
            <a:r>
              <a:rPr lang="zh-CN" altLang="en-US"/>
              <a:t>函数调用（</a:t>
            </a:r>
            <a:r>
              <a:rPr lang="en-US" altLang="zh-CN"/>
              <a:t>call</a:t>
            </a:r>
            <a:r>
              <a:rPr lang="zh-CN" altLang="en-US"/>
              <a:t>）</a:t>
            </a:r>
          </a:p>
        </p:txBody>
      </p:sp>
      <p:sp>
        <p:nvSpPr>
          <p:cNvPr id="204803" name="Rectangle 3"/>
          <p:cNvSpPr>
            <a:spLocks noGrp="1" noChangeArrowheads="1"/>
          </p:cNvSpPr>
          <p:nvPr>
            <p:ph idx="1"/>
          </p:nvPr>
        </p:nvSpPr>
        <p:spPr>
          <a:xfrm>
            <a:off x="395288" y="1052513"/>
            <a:ext cx="8351837" cy="5472112"/>
          </a:xfrm>
        </p:spPr>
        <p:txBody>
          <a:bodyPr/>
          <a:lstStyle/>
          <a:p>
            <a:pPr>
              <a:lnSpc>
                <a:spcPct val="90000"/>
              </a:lnSpc>
            </a:pPr>
            <a:r>
              <a:rPr lang="zh-CN" altLang="en-US">
                <a:ea typeface="宋体" charset="0"/>
              </a:rPr>
              <a:t>有返回值时</a:t>
            </a:r>
          </a:p>
          <a:p>
            <a:pPr lvl="1">
              <a:lnSpc>
                <a:spcPct val="90000"/>
              </a:lnSpc>
            </a:pPr>
            <a:r>
              <a:rPr lang="zh-CN" altLang="en-US">
                <a:ea typeface="宋体" charset="0"/>
              </a:rPr>
              <a:t>函数调用可以放到一个数值表达式中</a:t>
            </a:r>
          </a:p>
          <a:p>
            <a:pPr lvl="2">
              <a:lnSpc>
                <a:spcPct val="90000"/>
              </a:lnSpc>
            </a:pPr>
            <a:r>
              <a:rPr lang="zh-CN" altLang="en-US">
                <a:ea typeface="宋体" charset="0"/>
              </a:rPr>
              <a:t>如</a:t>
            </a:r>
          </a:p>
          <a:p>
            <a:pPr lvl="2">
              <a:lnSpc>
                <a:spcPct val="90000"/>
              </a:lnSpc>
              <a:buFont typeface="Monotype Sorts" charset="2"/>
              <a:buNone/>
            </a:pPr>
            <a:r>
              <a:rPr lang="en-US" altLang="zh-CN">
                <a:latin typeface="Courier New" charset="0"/>
                <a:ea typeface="宋体" charset="0"/>
              </a:rPr>
              <a:t>  </a:t>
            </a:r>
            <a:r>
              <a:rPr lang="en-US" altLang="zh-CN" sz="2400">
                <a:latin typeface="Courier New" charset="0"/>
                <a:ea typeface="宋体" charset="0"/>
              </a:rPr>
              <a:t>c = max(a,b);</a:t>
            </a:r>
          </a:p>
          <a:p>
            <a:pPr lvl="1">
              <a:lnSpc>
                <a:spcPct val="90000"/>
              </a:lnSpc>
            </a:pPr>
            <a:r>
              <a:rPr lang="zh-CN" altLang="en-US">
                <a:ea typeface="宋体" charset="0"/>
              </a:rPr>
              <a:t>也可作为另一个函数调用的参数</a:t>
            </a:r>
          </a:p>
          <a:p>
            <a:pPr lvl="2">
              <a:lnSpc>
                <a:spcPct val="90000"/>
              </a:lnSpc>
            </a:pPr>
            <a:r>
              <a:rPr lang="zh-CN" altLang="en-US">
                <a:ea typeface="宋体" charset="0"/>
              </a:rPr>
              <a:t>如</a:t>
            </a:r>
          </a:p>
          <a:p>
            <a:pPr lvl="1">
              <a:lnSpc>
                <a:spcPct val="90000"/>
              </a:lnSpc>
              <a:buFontTx/>
              <a:buNone/>
            </a:pPr>
            <a:r>
              <a:rPr lang="en-US" altLang="zh-CN">
                <a:solidFill>
                  <a:srgbClr val="0033CC"/>
                </a:solidFill>
                <a:latin typeface="Courier New" charset="0"/>
                <a:ea typeface="宋体" charset="0"/>
              </a:rPr>
              <a:t>    </a:t>
            </a:r>
            <a:r>
              <a:rPr lang="en-US" altLang="zh-CN">
                <a:solidFill>
                  <a:schemeClr val="tx1"/>
                </a:solidFill>
                <a:latin typeface="Courier New" charset="0"/>
                <a:ea typeface="宋体" charset="0"/>
              </a:rPr>
              <a:t>c = max(max(a,b),c);</a:t>
            </a:r>
          </a:p>
          <a:p>
            <a:pPr lvl="1">
              <a:lnSpc>
                <a:spcPct val="90000"/>
              </a:lnSpc>
              <a:buFontTx/>
              <a:buNone/>
            </a:pPr>
            <a:r>
              <a:rPr lang="en-US" altLang="zh-CN">
                <a:solidFill>
                  <a:schemeClr val="tx1"/>
                </a:solidFill>
                <a:latin typeface="Courier New" charset="0"/>
                <a:ea typeface="宋体" charset="0"/>
              </a:rPr>
              <a:t>    printf(</a:t>
            </a:r>
            <a:r>
              <a:rPr lang="en-US" altLang="zh-CN">
                <a:solidFill>
                  <a:schemeClr val="tx1"/>
                </a:solidFill>
                <a:ea typeface="宋体" charset="0"/>
              </a:rPr>
              <a:t>"</a:t>
            </a:r>
            <a:r>
              <a:rPr lang="en-US" altLang="zh-CN">
                <a:solidFill>
                  <a:schemeClr val="tx1"/>
                </a:solidFill>
                <a:latin typeface="Courier New" charset="0"/>
                <a:ea typeface="宋体" charset="0"/>
              </a:rPr>
              <a:t>%d\n</a:t>
            </a:r>
            <a:r>
              <a:rPr lang="en-US" altLang="zh-CN">
                <a:solidFill>
                  <a:schemeClr val="tx1"/>
                </a:solidFill>
                <a:ea typeface="宋体" charset="0"/>
              </a:rPr>
              <a:t>"</a:t>
            </a:r>
            <a:r>
              <a:rPr lang="en-US" altLang="zh-CN">
                <a:solidFill>
                  <a:schemeClr val="tx1"/>
                </a:solidFill>
                <a:latin typeface="Courier New" charset="0"/>
                <a:ea typeface="宋体" charset="0"/>
              </a:rPr>
              <a:t>, max(a,b));</a:t>
            </a:r>
          </a:p>
          <a:p>
            <a:pPr>
              <a:lnSpc>
                <a:spcPct val="90000"/>
              </a:lnSpc>
            </a:pPr>
            <a:r>
              <a:rPr lang="zh-CN" altLang="en-US">
                <a:ea typeface="宋体" charset="0"/>
              </a:rPr>
              <a:t>无返回值时</a:t>
            </a:r>
          </a:p>
          <a:p>
            <a:pPr lvl="1">
              <a:lnSpc>
                <a:spcPct val="90000"/>
              </a:lnSpc>
            </a:pPr>
            <a:r>
              <a:rPr lang="zh-CN" altLang="en-US">
                <a:ea typeface="宋体" charset="0"/>
              </a:rPr>
              <a:t>函数调用可直接作为表达式</a:t>
            </a:r>
          </a:p>
          <a:p>
            <a:pPr lvl="2">
              <a:lnSpc>
                <a:spcPct val="90000"/>
              </a:lnSpc>
            </a:pPr>
            <a:r>
              <a:rPr lang="zh-CN" altLang="en-US">
                <a:ea typeface="宋体" charset="0"/>
              </a:rPr>
              <a:t>如</a:t>
            </a:r>
          </a:p>
          <a:p>
            <a:pPr lvl="2">
              <a:lnSpc>
                <a:spcPct val="90000"/>
              </a:lnSpc>
              <a:buFont typeface="Monotype Sorts" charset="2"/>
              <a:buNone/>
            </a:pPr>
            <a:r>
              <a:rPr lang="en-US" altLang="zh-CN">
                <a:latin typeface="Courier New" charset="0"/>
                <a:ea typeface="宋体" charset="0"/>
              </a:rPr>
              <a:t>  display(a,b);</a:t>
            </a:r>
          </a:p>
        </p:txBody>
      </p:sp>
      <p:grpSp>
        <p:nvGrpSpPr>
          <p:cNvPr id="2" name="Group 48"/>
          <p:cNvGrpSpPr>
            <a:grpSpLocks/>
          </p:cNvGrpSpPr>
          <p:nvPr/>
        </p:nvGrpSpPr>
        <p:grpSpPr bwMode="auto">
          <a:xfrm>
            <a:off x="4824413" y="1916113"/>
            <a:ext cx="4319587" cy="719137"/>
            <a:chOff x="2064" y="1434"/>
            <a:chExt cx="3129" cy="545"/>
          </a:xfrm>
        </p:grpSpPr>
        <p:sp>
          <p:nvSpPr>
            <p:cNvPr id="204849" name="AutoShape 49"/>
            <p:cNvSpPr>
              <a:spLocks noChangeArrowheads="1"/>
            </p:cNvSpPr>
            <p:nvPr/>
          </p:nvSpPr>
          <p:spPr bwMode="auto">
            <a:xfrm>
              <a:off x="2064" y="1434"/>
              <a:ext cx="3129" cy="545"/>
            </a:xfrm>
            <a:prstGeom prst="foldedCorner">
              <a:avLst>
                <a:gd name="adj" fmla="val 12500"/>
              </a:avLst>
            </a:prstGeom>
            <a:solidFill>
              <a:srgbClr val="FFCC99"/>
            </a:solidFill>
            <a:ln w="19050">
              <a:solidFill>
                <a:srgbClr val="FFFF99"/>
              </a:solidFill>
              <a:round/>
              <a:headEnd/>
              <a:tailEnd/>
            </a:ln>
            <a:effectLst>
              <a:outerShdw dist="35921" dir="2700000" algn="ctr" rotWithShape="0">
                <a:srgbClr val="990000"/>
              </a:outerShdw>
            </a:effectLst>
          </p:spPr>
          <p:txBody>
            <a:bodyPr lIns="0" tIns="0" rIns="0" bIns="0" anchor="ctr">
              <a:spAutoFit/>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204850" name="Text Box 50"/>
            <p:cNvSpPr txBox="1">
              <a:spLocks noChangeArrowheads="1"/>
            </p:cNvSpPr>
            <p:nvPr/>
          </p:nvSpPr>
          <p:spPr bwMode="auto">
            <a:xfrm>
              <a:off x="2064" y="1525"/>
              <a:ext cx="3129" cy="277"/>
            </a:xfrm>
            <a:prstGeom prst="rect">
              <a:avLst/>
            </a:prstGeom>
            <a:noFill/>
            <a:ln w="19050" algn="ctr">
              <a:noFill/>
              <a:miter lim="800000"/>
              <a:headEnd/>
              <a:tailEnd/>
            </a:ln>
            <a:effectLst/>
          </p:spPr>
          <p:txBody>
            <a:bodyPr lIns="0" tIns="0" rIns="0" bIns="0">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50000"/>
                </a:spcBef>
                <a:buClrTx/>
                <a:buSzTx/>
                <a:buFontTx/>
                <a:buNone/>
              </a:pPr>
              <a:r>
                <a:rPr lang="zh-CN" altLang="en-US" sz="2400">
                  <a:solidFill>
                    <a:srgbClr val="000000"/>
                  </a:solidFill>
                  <a:effectLst>
                    <a:outerShdw blurRad="38100" dist="38100" dir="2700000" algn="tl">
                      <a:srgbClr val="C0C0C0"/>
                    </a:outerShdw>
                  </a:effectLst>
                </a:rPr>
                <a:t> 返回值 </a:t>
              </a:r>
              <a:r>
                <a:rPr lang="en-US" altLang="zh-CN" sz="2400">
                  <a:solidFill>
                    <a:srgbClr val="000000"/>
                  </a:solidFill>
                  <a:effectLst>
                    <a:outerShdw blurRad="38100" dist="38100" dir="2700000" algn="tl">
                      <a:srgbClr val="C0C0C0"/>
                    </a:outerShdw>
                  </a:effectLst>
                </a:rPr>
                <a:t>= </a:t>
              </a:r>
              <a:r>
                <a:rPr lang="zh-CN" altLang="en-US" sz="2400">
                  <a:solidFill>
                    <a:srgbClr val="000000"/>
                  </a:solidFill>
                  <a:effectLst>
                    <a:outerShdw blurRad="38100" dist="38100" dir="2700000" algn="tl">
                      <a:srgbClr val="C0C0C0"/>
                    </a:outerShdw>
                  </a:effectLst>
                </a:rPr>
                <a:t>函数名</a:t>
              </a:r>
              <a:r>
                <a:rPr lang="en-US" altLang="zh-CN" sz="2400">
                  <a:solidFill>
                    <a:srgbClr val="000000"/>
                  </a:solidFill>
                  <a:effectLst>
                    <a:outerShdw blurRad="38100" dist="38100" dir="2700000" algn="tl">
                      <a:srgbClr val="C0C0C0"/>
                    </a:outerShdw>
                  </a:effectLst>
                </a:rPr>
                <a:t>(</a:t>
              </a:r>
              <a:r>
                <a:rPr lang="zh-CN" altLang="en-US" sz="2400">
                  <a:solidFill>
                    <a:srgbClr val="000000"/>
                  </a:solidFill>
                  <a:effectLst>
                    <a:outerShdw blurRad="38100" dist="38100" dir="2700000" algn="tl">
                      <a:srgbClr val="C0C0C0"/>
                    </a:outerShdw>
                  </a:effectLst>
                </a:rPr>
                <a:t>实参表列</a:t>
              </a:r>
              <a:r>
                <a:rPr lang="en-US" altLang="zh-CN" sz="2400">
                  <a:solidFill>
                    <a:srgbClr val="000000"/>
                  </a:solidFill>
                  <a:effectLst>
                    <a:outerShdw blurRad="38100" dist="38100" dir="2700000" algn="tl">
                      <a:srgbClr val="C0C0C0"/>
                    </a:outerShdw>
                  </a:effectLst>
                </a:rPr>
                <a:t>);</a:t>
              </a:r>
            </a:p>
          </p:txBody>
        </p:sp>
      </p:grpSp>
      <p:grpSp>
        <p:nvGrpSpPr>
          <p:cNvPr id="3" name="Group 51"/>
          <p:cNvGrpSpPr>
            <a:grpSpLocks/>
          </p:cNvGrpSpPr>
          <p:nvPr/>
        </p:nvGrpSpPr>
        <p:grpSpPr bwMode="auto">
          <a:xfrm>
            <a:off x="4643438" y="5084763"/>
            <a:ext cx="4270375" cy="649287"/>
            <a:chOff x="2064" y="1434"/>
            <a:chExt cx="3129" cy="545"/>
          </a:xfrm>
        </p:grpSpPr>
        <p:sp>
          <p:nvSpPr>
            <p:cNvPr id="204852" name="AutoShape 52"/>
            <p:cNvSpPr>
              <a:spLocks noChangeArrowheads="1"/>
            </p:cNvSpPr>
            <p:nvPr/>
          </p:nvSpPr>
          <p:spPr bwMode="auto">
            <a:xfrm>
              <a:off x="2064" y="1434"/>
              <a:ext cx="3129" cy="545"/>
            </a:xfrm>
            <a:prstGeom prst="foldedCorner">
              <a:avLst>
                <a:gd name="adj" fmla="val 12500"/>
              </a:avLst>
            </a:prstGeom>
            <a:solidFill>
              <a:srgbClr val="FFCC99"/>
            </a:solidFill>
            <a:ln w="19050">
              <a:solidFill>
                <a:srgbClr val="FFFF99"/>
              </a:solidFill>
              <a:round/>
              <a:headEnd/>
              <a:tailEnd/>
            </a:ln>
            <a:effectLst>
              <a:outerShdw dist="35921" dir="2700000" algn="ctr" rotWithShape="0">
                <a:srgbClr val="990000"/>
              </a:outerShdw>
            </a:effectLst>
          </p:spPr>
          <p:txBody>
            <a:bodyPr lIns="0" tIns="0" rIns="0" bIns="0" anchor="ctr">
              <a:spAutoFit/>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204853" name="Text Box 53"/>
            <p:cNvSpPr txBox="1">
              <a:spLocks noChangeArrowheads="1"/>
            </p:cNvSpPr>
            <p:nvPr/>
          </p:nvSpPr>
          <p:spPr bwMode="auto">
            <a:xfrm>
              <a:off x="2064" y="1526"/>
              <a:ext cx="3129" cy="306"/>
            </a:xfrm>
            <a:prstGeom prst="rect">
              <a:avLst/>
            </a:prstGeom>
            <a:noFill/>
            <a:ln w="19050" algn="ctr">
              <a:noFill/>
              <a:miter lim="800000"/>
              <a:headEnd/>
              <a:tailEnd/>
            </a:ln>
            <a:effectLst/>
          </p:spPr>
          <p:txBody>
            <a:bodyPr lIns="0" tIns="0" rIns="0" bIns="0">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50000"/>
                </a:spcBef>
                <a:buClrTx/>
                <a:buSzTx/>
                <a:buFontTx/>
                <a:buNone/>
              </a:pPr>
              <a:r>
                <a:rPr lang="zh-CN" altLang="en-US" sz="2400">
                  <a:solidFill>
                    <a:srgbClr val="000000"/>
                  </a:solidFill>
                  <a:effectLst>
                    <a:outerShdw blurRad="38100" dist="38100" dir="2700000" algn="tl">
                      <a:srgbClr val="C0C0C0"/>
                    </a:outerShdw>
                  </a:effectLst>
                </a:rPr>
                <a:t> 函数名</a:t>
              </a:r>
              <a:r>
                <a:rPr lang="en-US" altLang="zh-CN" sz="2400">
                  <a:solidFill>
                    <a:srgbClr val="000000"/>
                  </a:solidFill>
                  <a:effectLst>
                    <a:outerShdw blurRad="38100" dist="38100" dir="2700000" algn="tl">
                      <a:srgbClr val="C0C0C0"/>
                    </a:outerShdw>
                  </a:effectLst>
                </a:rPr>
                <a:t>(</a:t>
              </a:r>
              <a:r>
                <a:rPr lang="zh-CN" altLang="en-US" sz="2400">
                  <a:solidFill>
                    <a:srgbClr val="000000"/>
                  </a:solidFill>
                  <a:effectLst>
                    <a:outerShdw blurRad="38100" dist="38100" dir="2700000" algn="tl">
                      <a:srgbClr val="C0C0C0"/>
                    </a:outerShdw>
                  </a:effectLst>
                </a:rPr>
                <a:t>实参表列</a:t>
              </a:r>
              <a:r>
                <a:rPr lang="en-US" altLang="zh-CN" sz="2400">
                  <a:solidFill>
                    <a:srgbClr val="000000"/>
                  </a:solidFill>
                  <a:effectLst>
                    <a:outerShdw blurRad="38100" dist="38100" dir="2700000" algn="tl">
                      <a:srgbClr val="C0C0C0"/>
                    </a:outerShdw>
                  </a:effectLst>
                </a:rPr>
                <a:t>);</a:t>
              </a:r>
            </a:p>
          </p:txBody>
        </p:sp>
      </p:grpSp>
      <p:sp>
        <p:nvSpPr>
          <p:cNvPr id="4" name="日期占位符 3"/>
          <p:cNvSpPr>
            <a:spLocks noGrp="1"/>
          </p:cNvSpPr>
          <p:nvPr>
            <p:ph type="dt" sz="half" idx="10"/>
          </p:nvPr>
        </p:nvSpPr>
        <p:spPr/>
        <p:txBody>
          <a:bodyPr/>
          <a:lstStyle/>
          <a:p>
            <a:fld id="{79EEEA7F-FB03-2949-B536-768F969E957E}"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a:defRPr/>
            </a:pPr>
            <a:r>
              <a:rPr lang="zh-CN" altLang="en-US" smtClean="0"/>
              <a:t>函数原型（</a:t>
            </a:r>
            <a:r>
              <a:rPr lang="en-US" altLang="zh-CN" smtClean="0"/>
              <a:t>prototype</a:t>
            </a:r>
            <a:r>
              <a:rPr lang="zh-CN" altLang="en-US" smtClean="0"/>
              <a:t>）</a:t>
            </a:r>
          </a:p>
        </p:txBody>
      </p:sp>
      <p:sp>
        <p:nvSpPr>
          <p:cNvPr id="184323" name="Rectangle 3"/>
          <p:cNvSpPr>
            <a:spLocks noGrp="1" noChangeArrowheads="1"/>
          </p:cNvSpPr>
          <p:nvPr>
            <p:ph idx="1"/>
          </p:nvPr>
        </p:nvSpPr>
        <p:spPr>
          <a:xfrm>
            <a:off x="827088" y="2276872"/>
            <a:ext cx="7416800" cy="4247753"/>
          </a:xfrm>
        </p:spPr>
        <p:txBody>
          <a:bodyPr/>
          <a:lstStyle/>
          <a:p>
            <a:pPr>
              <a:lnSpc>
                <a:spcPct val="135000"/>
              </a:lnSpc>
            </a:pPr>
            <a:r>
              <a:rPr lang="zh-CN" altLang="en-US" dirty="0">
                <a:ea typeface="宋体" charset="0"/>
              </a:rPr>
              <a:t>调用一个函数之前，先要对其</a:t>
            </a:r>
            <a:r>
              <a:rPr lang="zh-CN" altLang="en-US" u="sng" dirty="0">
                <a:solidFill>
                  <a:srgbClr val="880000"/>
                </a:solidFill>
                <a:ea typeface="宋体" charset="0"/>
              </a:rPr>
              <a:t>返回值类型</a:t>
            </a:r>
            <a:r>
              <a:rPr lang="zh-CN" altLang="en-US" dirty="0">
                <a:ea typeface="宋体" charset="0"/>
              </a:rPr>
              <a:t>、</a:t>
            </a:r>
            <a:r>
              <a:rPr lang="zh-CN" altLang="en-US" u="sng" dirty="0">
                <a:solidFill>
                  <a:srgbClr val="880000"/>
                </a:solidFill>
                <a:ea typeface="宋体" charset="0"/>
              </a:rPr>
              <a:t>函数名</a:t>
            </a:r>
            <a:r>
              <a:rPr lang="zh-CN" altLang="en-US" dirty="0">
                <a:ea typeface="宋体" charset="0"/>
              </a:rPr>
              <a:t>和</a:t>
            </a:r>
            <a:r>
              <a:rPr lang="zh-CN" altLang="en-US" u="sng" dirty="0">
                <a:solidFill>
                  <a:srgbClr val="880000"/>
                </a:solidFill>
                <a:ea typeface="宋体" charset="0"/>
              </a:rPr>
              <a:t>参数</a:t>
            </a:r>
            <a:r>
              <a:rPr lang="zh-CN" altLang="en-US" dirty="0">
                <a:ea typeface="宋体" charset="0"/>
              </a:rPr>
              <a:t>进行声明（</a:t>
            </a:r>
            <a:r>
              <a:rPr lang="en-US" altLang="zh-CN" dirty="0">
                <a:ea typeface="宋体" charset="0"/>
              </a:rPr>
              <a:t>declare</a:t>
            </a:r>
            <a:r>
              <a:rPr lang="zh-CN" altLang="en-US" dirty="0">
                <a:ea typeface="宋体" charset="0"/>
              </a:rPr>
              <a:t>）</a:t>
            </a:r>
          </a:p>
          <a:p>
            <a:pPr lvl="1">
              <a:lnSpc>
                <a:spcPct val="135000"/>
              </a:lnSpc>
            </a:pPr>
            <a:r>
              <a:rPr lang="zh-CN" altLang="en-US" dirty="0">
                <a:ea typeface="宋体" charset="0"/>
              </a:rPr>
              <a:t>有助于编译器进行类型检查</a:t>
            </a:r>
            <a:endParaRPr lang="en-US" altLang="zh-CN" dirty="0">
              <a:ea typeface="宋体" charset="0"/>
            </a:endParaRPr>
          </a:p>
          <a:p>
            <a:pPr>
              <a:lnSpc>
                <a:spcPct val="135000"/>
              </a:lnSpc>
            </a:pPr>
            <a:r>
              <a:rPr lang="zh-CN" altLang="en-US" dirty="0">
                <a:ea typeface="宋体" charset="0"/>
              </a:rPr>
              <a:t>声明时不要省略参数以及返回值的类型</a:t>
            </a:r>
          </a:p>
        </p:txBody>
      </p:sp>
      <p:sp>
        <p:nvSpPr>
          <p:cNvPr id="2" name="日期占位符 1"/>
          <p:cNvSpPr>
            <a:spLocks noGrp="1"/>
          </p:cNvSpPr>
          <p:nvPr>
            <p:ph type="dt" sz="half" idx="10"/>
          </p:nvPr>
        </p:nvSpPr>
        <p:spPr/>
        <p:txBody>
          <a:bodyPr/>
          <a:lstStyle/>
          <a:p>
            <a:fld id="{9F8E08DE-1814-514B-9574-586451F9D741}"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7578725" y="260350"/>
            <a:ext cx="1385888" cy="839788"/>
          </a:xfrm>
        </p:spPr>
        <p:txBody>
          <a:bodyPr/>
          <a:lstStyle/>
          <a:p>
            <a:pPr>
              <a:defRPr/>
            </a:pPr>
            <a:r>
              <a:rPr lang="zh-CN" altLang="en-US" sz="4000" smtClean="0"/>
              <a:t>例</a:t>
            </a:r>
            <a:r>
              <a:rPr lang="en-US" altLang="zh-CN" sz="4000" smtClean="0"/>
              <a:t>5.1 </a:t>
            </a:r>
            <a:endParaRPr lang="zh-CN" altLang="en-US" sz="4000" smtClean="0"/>
          </a:p>
        </p:txBody>
      </p:sp>
      <p:sp>
        <p:nvSpPr>
          <p:cNvPr id="186371" name="Rectangle 3"/>
          <p:cNvSpPr>
            <a:spLocks noGrp="1" noChangeArrowheads="1"/>
          </p:cNvSpPr>
          <p:nvPr>
            <p:ph idx="1"/>
          </p:nvPr>
        </p:nvSpPr>
        <p:spPr>
          <a:xfrm>
            <a:off x="323850" y="188913"/>
            <a:ext cx="8458200" cy="6191250"/>
          </a:xfrm>
        </p:spPr>
        <p:txBody>
          <a:bodyPr>
            <a:normAutofit fontScale="70000" lnSpcReduction="20000"/>
          </a:bodyPr>
          <a:lstStyle/>
          <a:p>
            <a:pPr>
              <a:lnSpc>
                <a:spcPct val="75000"/>
              </a:lnSpc>
              <a:buFont typeface="Monotype Sorts" charset="2"/>
              <a:buNone/>
            </a:pPr>
            <a:r>
              <a:rPr lang="en-US" altLang="zh-CN" sz="2000" dirty="0">
                <a:solidFill>
                  <a:schemeClr val="tx1"/>
                </a:solidFill>
                <a:latin typeface="Courier New" charset="0"/>
                <a:ea typeface="宋体" charset="0"/>
              </a:rPr>
              <a:t>#</a:t>
            </a:r>
            <a:r>
              <a:rPr lang="en-US" altLang="zh-CN" sz="2000" dirty="0">
                <a:solidFill>
                  <a:srgbClr val="0033CC"/>
                </a:solidFill>
                <a:latin typeface="Courier New" charset="0"/>
                <a:ea typeface="宋体" charset="0"/>
              </a:rPr>
              <a:t>include</a:t>
            </a:r>
            <a:r>
              <a:rPr lang="en-US" altLang="zh-CN" sz="2000" dirty="0">
                <a:solidFill>
                  <a:schemeClr val="tx1"/>
                </a:solidFill>
                <a:latin typeface="Courier New" charset="0"/>
                <a:ea typeface="宋体" charset="0"/>
              </a:rPr>
              <a:t> &lt;</a:t>
            </a:r>
            <a:r>
              <a:rPr lang="en-US" altLang="zh-CN" sz="2000" dirty="0" err="1">
                <a:solidFill>
                  <a:schemeClr val="tx1"/>
                </a:solidFill>
                <a:latin typeface="Courier New" charset="0"/>
                <a:ea typeface="宋体" charset="0"/>
              </a:rPr>
              <a:t>stdio.h</a:t>
            </a:r>
            <a:r>
              <a:rPr lang="en-US" altLang="zh-CN" sz="2000" dirty="0">
                <a:solidFill>
                  <a:schemeClr val="tx1"/>
                </a:solidFill>
                <a:latin typeface="Courier New" charset="0"/>
                <a:ea typeface="宋体" charset="0"/>
              </a:rPr>
              <a:t>&gt;</a:t>
            </a:r>
            <a:endParaRPr lang="fr-FR" altLang="zh-CN" sz="2000" dirty="0">
              <a:solidFill>
                <a:schemeClr val="tx1"/>
              </a:solidFill>
              <a:latin typeface="Courier New" charset="0"/>
              <a:ea typeface="宋体" charset="0"/>
            </a:endParaRPr>
          </a:p>
          <a:p>
            <a:pPr>
              <a:lnSpc>
                <a:spcPct val="75000"/>
              </a:lnSpc>
              <a:buFont typeface="Monotype Sorts" charset="2"/>
              <a:buNone/>
            </a:pPr>
            <a:r>
              <a:rPr lang="en-US" altLang="zh-CN" sz="2000" dirty="0">
                <a:solidFill>
                  <a:schemeClr val="hlink"/>
                </a:solidFill>
                <a:latin typeface="Courier New" charset="0"/>
                <a:ea typeface="宋体" charset="0"/>
              </a:rPr>
              <a:t>                           </a:t>
            </a:r>
            <a:r>
              <a:rPr lang="en-US" altLang="zh-CN" sz="2000" dirty="0" smtClean="0">
                <a:solidFill>
                  <a:schemeClr val="hlink"/>
                </a:solidFill>
                <a:latin typeface="Courier New" charset="0"/>
                <a:ea typeface="宋体" charset="0"/>
              </a:rPr>
              <a:t>/</a:t>
            </a:r>
            <a:r>
              <a:rPr lang="zh-CN" altLang="en-US" sz="2000" dirty="0" smtClean="0">
                <a:solidFill>
                  <a:schemeClr val="hlink"/>
                </a:solidFill>
                <a:latin typeface="Courier New" charset="0"/>
                <a:ea typeface="宋体" charset="0"/>
              </a:rPr>
              <a:t>          </a:t>
            </a:r>
            <a:r>
              <a:rPr lang="en-US" altLang="zh-CN" sz="2000" dirty="0" smtClean="0">
                <a:solidFill>
                  <a:schemeClr val="hlink"/>
                </a:solidFill>
                <a:latin typeface="Courier New" charset="0"/>
                <a:ea typeface="宋体" charset="0"/>
              </a:rPr>
              <a:t>/*</a:t>
            </a:r>
            <a:r>
              <a:rPr lang="zh-CN" altLang="en-US" sz="2000" dirty="0">
                <a:solidFill>
                  <a:schemeClr val="hlink"/>
                </a:solidFill>
                <a:latin typeface="Courier New" charset="0"/>
                <a:ea typeface="宋体" charset="0"/>
              </a:rPr>
              <a:t>声明</a:t>
            </a:r>
            <a:r>
              <a:rPr lang="en-US" altLang="zh-CN" sz="2000" dirty="0">
                <a:solidFill>
                  <a:schemeClr val="hlink"/>
                </a:solidFill>
                <a:latin typeface="Courier New" charset="0"/>
                <a:ea typeface="宋体" charset="0"/>
              </a:rPr>
              <a:t>Average()</a:t>
            </a:r>
            <a:r>
              <a:rPr lang="zh-CN" altLang="en-US" sz="2000" dirty="0">
                <a:solidFill>
                  <a:schemeClr val="hlink"/>
                </a:solidFill>
                <a:latin typeface="Courier New" charset="0"/>
                <a:ea typeface="宋体" charset="0"/>
              </a:rPr>
              <a:t>函数*</a:t>
            </a:r>
            <a:r>
              <a:rPr lang="en-US" altLang="zh-CN" sz="2000" dirty="0">
                <a:solidFill>
                  <a:schemeClr val="hlink"/>
                </a:solidFill>
                <a:latin typeface="Courier New" charset="0"/>
                <a:ea typeface="宋体" charset="0"/>
              </a:rPr>
              <a:t>/</a:t>
            </a:r>
            <a:r>
              <a:rPr lang="en-US" altLang="zh-CN" sz="2000" dirty="0">
                <a:solidFill>
                  <a:schemeClr val="tx1"/>
                </a:solidFill>
                <a:latin typeface="Courier New" charset="0"/>
                <a:ea typeface="宋体" charset="0"/>
              </a:rPr>
              <a:t> </a:t>
            </a:r>
          </a:p>
          <a:p>
            <a:pPr>
              <a:lnSpc>
                <a:spcPct val="75000"/>
              </a:lnSpc>
              <a:buFont typeface="Monotype Sorts" charset="2"/>
              <a:buNone/>
            </a:pPr>
            <a:endParaRPr lang="fr-FR" altLang="zh-CN" sz="2000" dirty="0">
              <a:solidFill>
                <a:srgbClr val="0033CC"/>
              </a:solidFill>
              <a:latin typeface="Courier New" charset="0"/>
              <a:ea typeface="宋体" charset="0"/>
            </a:endParaRPr>
          </a:p>
          <a:p>
            <a:pPr>
              <a:lnSpc>
                <a:spcPct val="75000"/>
              </a:lnSpc>
              <a:buFont typeface="Monotype Sorts" charset="2"/>
              <a:buNone/>
            </a:pPr>
            <a:r>
              <a:rPr lang="fr-FR" altLang="zh-CN" sz="2000" dirty="0">
                <a:solidFill>
                  <a:srgbClr val="0033CC"/>
                </a:solidFill>
                <a:latin typeface="Courier New" charset="0"/>
                <a:ea typeface="宋体" charset="0"/>
              </a:rPr>
              <a:t>main</a:t>
            </a: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rgbClr val="0033CC"/>
                </a:solidFill>
                <a:latin typeface="Courier New" charset="0"/>
                <a:ea typeface="宋体" charset="0"/>
              </a:rPr>
              <a:t>int</a:t>
            </a:r>
            <a:r>
              <a:rPr lang="fr-FR" altLang="zh-CN" sz="2000" dirty="0">
                <a:solidFill>
                  <a:schemeClr val="tx1"/>
                </a:solidFill>
                <a:latin typeface="Courier New" charset="0"/>
                <a:ea typeface="宋体" charset="0"/>
              </a:rPr>
              <a:t> a = 12;</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rgbClr val="0033CC"/>
                </a:solidFill>
                <a:latin typeface="Courier New" charset="0"/>
                <a:ea typeface="宋体" charset="0"/>
              </a:rPr>
              <a:t>int</a:t>
            </a:r>
            <a:r>
              <a:rPr lang="fr-FR" altLang="zh-CN" sz="2000" dirty="0">
                <a:solidFill>
                  <a:schemeClr val="tx1"/>
                </a:solidFill>
                <a:latin typeface="Courier New" charset="0"/>
                <a:ea typeface="宋体" charset="0"/>
              </a:rPr>
              <a:t> b = 24;</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rgbClr val="0033CC"/>
                </a:solidFill>
                <a:latin typeface="Courier New" charset="0"/>
                <a:ea typeface="宋体" charset="0"/>
              </a:rPr>
              <a:t>int</a:t>
            </a:r>
            <a:r>
              <a:rPr lang="fr-FR" altLang="zh-CN" sz="2000" dirty="0">
                <a:solidFill>
                  <a:schemeClr val="tx1"/>
                </a:solidFill>
                <a:latin typeface="Courier New" charset="0"/>
                <a:ea typeface="宋体" charset="0"/>
              </a:rPr>
              <a:t> ave = </a:t>
            </a:r>
            <a:r>
              <a:rPr lang="fr-FR" altLang="zh-CN" sz="2000" dirty="0" err="1">
                <a:solidFill>
                  <a:schemeClr val="tx1"/>
                </a:solidFill>
                <a:latin typeface="Courier New" charset="0"/>
                <a:ea typeface="宋体" charset="0"/>
              </a:rPr>
              <a:t>Average</a:t>
            </a:r>
            <a:r>
              <a:rPr lang="fr-FR" altLang="zh-CN" sz="2000" dirty="0">
                <a:solidFill>
                  <a:schemeClr val="tx1"/>
                </a:solidFill>
                <a:latin typeface="Courier New" charset="0"/>
                <a:ea typeface="宋体" charset="0"/>
              </a:rPr>
              <a:t>(a, b);	</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rgbClr val="0033CC"/>
                </a:solidFill>
                <a:latin typeface="Courier New" charset="0"/>
                <a:ea typeface="宋体" charset="0"/>
              </a:rPr>
              <a:t>printf</a:t>
            </a:r>
            <a:r>
              <a:rPr lang="fr-FR" altLang="zh-CN" sz="2000" dirty="0">
                <a:solidFill>
                  <a:schemeClr val="tx1"/>
                </a:solidFill>
                <a:latin typeface="Courier New" charset="0"/>
                <a:ea typeface="宋体" charset="0"/>
              </a:rPr>
              <a:t>("</a:t>
            </a:r>
            <a:r>
              <a:rPr lang="fr-FR" altLang="zh-CN" sz="2000" dirty="0" err="1">
                <a:solidFill>
                  <a:schemeClr val="tx1"/>
                </a:solidFill>
                <a:latin typeface="Courier New" charset="0"/>
                <a:ea typeface="宋体" charset="0"/>
              </a:rPr>
              <a:t>Average</a:t>
            </a:r>
            <a:r>
              <a:rPr lang="fr-FR" altLang="zh-CN" sz="2000" dirty="0">
                <a:solidFill>
                  <a:schemeClr val="tx1"/>
                </a:solidFill>
                <a:latin typeface="Courier New" charset="0"/>
                <a:ea typeface="宋体" charset="0"/>
              </a:rPr>
              <a:t> of %d and %d </a:t>
            </a:r>
            <a:r>
              <a:rPr lang="fr-FR" altLang="zh-CN" sz="2000" dirty="0" err="1">
                <a:solidFill>
                  <a:schemeClr val="tx1"/>
                </a:solidFill>
                <a:latin typeface="Courier New" charset="0"/>
                <a:ea typeface="宋体" charset="0"/>
              </a:rPr>
              <a:t>is</a:t>
            </a:r>
            <a:r>
              <a:rPr lang="fr-FR" altLang="zh-CN" sz="2000" dirty="0">
                <a:solidFill>
                  <a:schemeClr val="tx1"/>
                </a:solidFill>
                <a:latin typeface="Courier New" charset="0"/>
                <a:ea typeface="宋体" charset="0"/>
              </a:rPr>
              <a:t> %d.\n", a, b, ave);</a:t>
            </a:r>
          </a:p>
          <a:p>
            <a:pPr>
              <a:lnSpc>
                <a:spcPct val="75000"/>
              </a:lnSpc>
              <a:buFont typeface="Monotype Sorts" charset="2"/>
              <a:buNone/>
            </a:pPr>
            <a:r>
              <a:rPr lang="fr-FR" altLang="zh-CN" sz="2000" dirty="0">
                <a:solidFill>
                  <a:schemeClr val="tx1"/>
                </a:solidFill>
                <a:latin typeface="Courier New" charset="0"/>
                <a:ea typeface="宋体" charset="0"/>
              </a:rPr>
              <a:t>}</a:t>
            </a:r>
          </a:p>
          <a:p>
            <a:pPr>
              <a:lnSpc>
                <a:spcPct val="75000"/>
              </a:lnSpc>
              <a:buFont typeface="Monotype Sorts" charset="2"/>
              <a:buNone/>
            </a:pPr>
            <a:endParaRPr lang="zh-CN" altLang="en-US" sz="2000" dirty="0">
              <a:solidFill>
                <a:schemeClr val="tx1"/>
              </a:solidFill>
              <a:latin typeface="Courier New" charset="0"/>
              <a:ea typeface="宋体" charset="0"/>
            </a:endParaRPr>
          </a:p>
          <a:p>
            <a:pPr>
              <a:lnSpc>
                <a:spcPct val="75000"/>
              </a:lnSpc>
              <a:buFont typeface="Monotype Sorts" charset="2"/>
              <a:buNone/>
            </a:pP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a:solidFill>
                  <a:schemeClr val="tx1"/>
                </a:solidFill>
                <a:latin typeface="Courier New" charset="0"/>
                <a:ea typeface="宋体" charset="0"/>
              </a:rPr>
              <a:t>   </a:t>
            </a:r>
            <a:r>
              <a:rPr lang="zh-CN" altLang="fr-FR" sz="2000" dirty="0">
                <a:solidFill>
                  <a:schemeClr val="tx1"/>
                </a:solidFill>
                <a:latin typeface="Courier New" charset="0"/>
                <a:ea typeface="宋体" charset="0"/>
              </a:rPr>
              <a:t>函数功能：    计算平均数</a:t>
            </a:r>
          </a:p>
          <a:p>
            <a:pPr>
              <a:lnSpc>
                <a:spcPct val="75000"/>
              </a:lnSpc>
              <a:buFont typeface="Monotype Sorts" charset="2"/>
              <a:buNone/>
            </a:pPr>
            <a:r>
              <a:rPr lang="zh-CN" altLang="fr-FR" sz="2000" dirty="0">
                <a:solidFill>
                  <a:schemeClr val="tx1"/>
                </a:solidFill>
                <a:latin typeface="Courier New" charset="0"/>
                <a:ea typeface="宋体" charset="0"/>
              </a:rPr>
              <a:t>   函数入口参数： 整型</a:t>
            </a:r>
            <a:r>
              <a:rPr lang="fr-FR" altLang="zh-CN" sz="2000" dirty="0">
                <a:solidFill>
                  <a:schemeClr val="tx1"/>
                </a:solidFill>
                <a:latin typeface="Courier New" charset="0"/>
                <a:ea typeface="宋体" charset="0"/>
              </a:rPr>
              <a:t>x</a:t>
            </a:r>
            <a:r>
              <a:rPr lang="zh-CN" altLang="fr-FR" sz="2000" dirty="0">
                <a:solidFill>
                  <a:schemeClr val="tx1"/>
                </a:solidFill>
                <a:latin typeface="Courier New" charset="0"/>
                <a:ea typeface="宋体" charset="0"/>
              </a:rPr>
              <a:t>，存储第一个运算数</a:t>
            </a:r>
          </a:p>
          <a:p>
            <a:pPr>
              <a:lnSpc>
                <a:spcPct val="75000"/>
              </a:lnSpc>
              <a:buFont typeface="Monotype Sorts" charset="2"/>
              <a:buNone/>
            </a:pPr>
            <a:r>
              <a:rPr lang="zh-CN" altLang="fr-FR" sz="2000" dirty="0">
                <a:solidFill>
                  <a:schemeClr val="tx1"/>
                </a:solidFill>
                <a:latin typeface="Courier New" charset="0"/>
                <a:ea typeface="宋体" charset="0"/>
              </a:rPr>
              <a:t>                整型</a:t>
            </a:r>
            <a:r>
              <a:rPr lang="fr-FR" altLang="zh-CN" sz="2000" dirty="0">
                <a:solidFill>
                  <a:schemeClr val="tx1"/>
                </a:solidFill>
                <a:latin typeface="Courier New" charset="0"/>
                <a:ea typeface="宋体" charset="0"/>
              </a:rPr>
              <a:t>y</a:t>
            </a:r>
            <a:r>
              <a:rPr lang="zh-CN" altLang="fr-FR" sz="2000" dirty="0">
                <a:solidFill>
                  <a:schemeClr val="tx1"/>
                </a:solidFill>
                <a:latin typeface="Courier New" charset="0"/>
                <a:ea typeface="宋体" charset="0"/>
              </a:rPr>
              <a:t>，存储第二个运算数</a:t>
            </a:r>
          </a:p>
          <a:p>
            <a:pPr>
              <a:lnSpc>
                <a:spcPct val="75000"/>
              </a:lnSpc>
              <a:buFont typeface="Monotype Sorts" charset="2"/>
              <a:buNone/>
            </a:pPr>
            <a:r>
              <a:rPr lang="zh-CN" altLang="fr-FR" sz="2000" dirty="0">
                <a:solidFill>
                  <a:schemeClr val="tx1"/>
                </a:solidFill>
                <a:latin typeface="Courier New" charset="0"/>
                <a:ea typeface="宋体" charset="0"/>
              </a:rPr>
              <a:t>   函数返回值：   平均数</a:t>
            </a:r>
          </a:p>
          <a:p>
            <a:pPr>
              <a:lnSpc>
                <a:spcPct val="75000"/>
              </a:lnSpc>
              <a:buFont typeface="Monotype Sorts" charset="2"/>
              <a:buNone/>
            </a:pPr>
            <a:r>
              <a:rPr lang="zh-CN" altLang="fr-FR" sz="2000" dirty="0">
                <a:solidFill>
                  <a:schemeClr val="tx1"/>
                </a:solidFill>
                <a:latin typeface="Courier New" charset="0"/>
                <a:ea typeface="宋体" charset="0"/>
              </a:rPr>
              <a:t>*</a:t>
            </a: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err="1">
                <a:solidFill>
                  <a:srgbClr val="0033CC"/>
                </a:solidFill>
                <a:latin typeface="Courier New" charset="0"/>
                <a:ea typeface="宋体" charset="0"/>
              </a:rPr>
              <a:t>int</a:t>
            </a:r>
            <a:r>
              <a:rPr lang="fr-FR" altLang="zh-CN" sz="2000" dirty="0">
                <a:solidFill>
                  <a:schemeClr val="tx1"/>
                </a:solidFill>
                <a:latin typeface="Courier New" charset="0"/>
                <a:ea typeface="宋体" charset="0"/>
              </a:rPr>
              <a:t> </a:t>
            </a:r>
            <a:r>
              <a:rPr lang="fr-FR" altLang="zh-CN" sz="2000" dirty="0" err="1">
                <a:solidFill>
                  <a:schemeClr val="tx1"/>
                </a:solidFill>
                <a:latin typeface="Courier New" charset="0"/>
                <a:ea typeface="宋体" charset="0"/>
              </a:rPr>
              <a:t>Average</a:t>
            </a:r>
            <a:r>
              <a:rPr lang="fr-FR" altLang="zh-CN" sz="2000" dirty="0">
                <a:solidFill>
                  <a:schemeClr val="tx1"/>
                </a:solidFill>
                <a:latin typeface="Courier New" charset="0"/>
                <a:ea typeface="宋体" charset="0"/>
              </a:rPr>
              <a:t>(</a:t>
            </a:r>
            <a:r>
              <a:rPr lang="fr-FR" altLang="zh-CN" sz="2000" dirty="0" err="1">
                <a:solidFill>
                  <a:srgbClr val="0033CC"/>
                </a:solidFill>
                <a:latin typeface="Courier New" charset="0"/>
                <a:ea typeface="宋体" charset="0"/>
              </a:rPr>
              <a:t>int</a:t>
            </a:r>
            <a:r>
              <a:rPr lang="fr-FR" altLang="zh-CN" sz="2000" dirty="0">
                <a:solidFill>
                  <a:schemeClr val="tx1"/>
                </a:solidFill>
                <a:latin typeface="Courier New" charset="0"/>
                <a:ea typeface="宋体" charset="0"/>
              </a:rPr>
              <a:t> x, </a:t>
            </a:r>
            <a:r>
              <a:rPr lang="fr-FR" altLang="zh-CN" sz="2000" dirty="0" err="1">
                <a:solidFill>
                  <a:srgbClr val="0033CC"/>
                </a:solidFill>
                <a:latin typeface="Courier New" charset="0"/>
                <a:ea typeface="宋体" charset="0"/>
              </a:rPr>
              <a:t>int</a:t>
            </a:r>
            <a:r>
              <a:rPr lang="fr-FR" altLang="zh-CN" sz="2000" dirty="0">
                <a:solidFill>
                  <a:schemeClr val="tx1"/>
                </a:solidFill>
                <a:latin typeface="Courier New" charset="0"/>
                <a:ea typeface="宋体" charset="0"/>
              </a:rPr>
              <a:t> y)</a:t>
            </a:r>
          </a:p>
          <a:p>
            <a:pPr>
              <a:lnSpc>
                <a:spcPct val="75000"/>
              </a:lnSpc>
              <a:buFont typeface="Monotype Sorts" charset="2"/>
              <a:buNone/>
            </a:pP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rgbClr val="0033CC"/>
                </a:solidFill>
                <a:latin typeface="Courier New" charset="0"/>
                <a:ea typeface="宋体" charset="0"/>
              </a:rPr>
              <a:t>int</a:t>
            </a:r>
            <a:r>
              <a:rPr lang="fr-FR" altLang="zh-CN" sz="2000" dirty="0">
                <a:solidFill>
                  <a:schemeClr val="tx1"/>
                </a:solidFill>
                <a:latin typeface="Courier New" charset="0"/>
                <a:ea typeface="宋体" charset="0"/>
              </a:rPr>
              <a:t> </a:t>
            </a:r>
            <a:r>
              <a:rPr lang="fr-FR" altLang="zh-CN" sz="2000" dirty="0" err="1">
                <a:solidFill>
                  <a:schemeClr val="tx1"/>
                </a:solidFill>
                <a:latin typeface="Courier New" charset="0"/>
                <a:ea typeface="宋体" charset="0"/>
              </a:rPr>
              <a:t>result</a:t>
            </a: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chemeClr val="tx1"/>
                </a:solidFill>
                <a:latin typeface="Courier New" charset="0"/>
                <a:ea typeface="宋体" charset="0"/>
              </a:rPr>
              <a:t>result</a:t>
            </a:r>
            <a:r>
              <a:rPr lang="fr-FR" altLang="zh-CN" sz="2000" dirty="0">
                <a:solidFill>
                  <a:schemeClr val="tx1"/>
                </a:solidFill>
                <a:latin typeface="Courier New" charset="0"/>
                <a:ea typeface="宋体" charset="0"/>
              </a:rPr>
              <a:t> = (x + y) / 2;</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a:solidFill>
                  <a:srgbClr val="0033CC"/>
                </a:solidFill>
                <a:latin typeface="Courier New" charset="0"/>
                <a:ea typeface="宋体" charset="0"/>
              </a:rPr>
              <a:t>return</a:t>
            </a:r>
            <a:r>
              <a:rPr lang="fr-FR" altLang="zh-CN" sz="2000" dirty="0">
                <a:solidFill>
                  <a:schemeClr val="tx1"/>
                </a:solidFill>
                <a:latin typeface="Courier New" charset="0"/>
                <a:ea typeface="宋体" charset="0"/>
              </a:rPr>
              <a:t> </a:t>
            </a:r>
            <a:r>
              <a:rPr lang="fr-FR" altLang="zh-CN" sz="2000" dirty="0" err="1">
                <a:solidFill>
                  <a:schemeClr val="tx1"/>
                </a:solidFill>
                <a:latin typeface="Courier New" charset="0"/>
                <a:ea typeface="宋体" charset="0"/>
              </a:rPr>
              <a:t>result</a:t>
            </a: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a:solidFill>
                  <a:schemeClr val="tx1"/>
                </a:solidFill>
                <a:latin typeface="Courier New" charset="0"/>
                <a:ea typeface="宋体" charset="0"/>
              </a:rPr>
              <a:t>}</a:t>
            </a:r>
          </a:p>
        </p:txBody>
      </p:sp>
      <p:sp>
        <p:nvSpPr>
          <p:cNvPr id="186372" name="Rectangle 4"/>
          <p:cNvSpPr>
            <a:spLocks noChangeArrowheads="1"/>
          </p:cNvSpPr>
          <p:nvPr/>
        </p:nvSpPr>
        <p:spPr bwMode="auto">
          <a:xfrm>
            <a:off x="395288" y="476250"/>
            <a:ext cx="4032250" cy="4318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7" rIns="92075" bIns="46037" anchor="ctr"/>
          <a:lstStyle>
            <a:lvl1pPr marL="374650" indent="-374650">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r>
              <a:rPr lang="en-US" altLang="zh-CN">
                <a:solidFill>
                  <a:srgbClr val="0033CC"/>
                </a:solidFill>
              </a:rPr>
              <a:t>int</a:t>
            </a:r>
            <a:r>
              <a:rPr lang="en-US" altLang="zh-CN"/>
              <a:t> </a:t>
            </a:r>
            <a:r>
              <a:rPr lang="en-US" altLang="zh-CN">
                <a:solidFill>
                  <a:srgbClr val="0033CC"/>
                </a:solidFill>
              </a:rPr>
              <a:t>Average</a:t>
            </a:r>
            <a:r>
              <a:rPr lang="en-US" altLang="zh-CN"/>
              <a:t>(</a:t>
            </a:r>
            <a:r>
              <a:rPr lang="en-US" altLang="zh-CN">
                <a:solidFill>
                  <a:srgbClr val="0033CC"/>
                </a:solidFill>
              </a:rPr>
              <a:t>int</a:t>
            </a:r>
            <a:r>
              <a:rPr lang="en-US" altLang="zh-CN"/>
              <a:t> x, </a:t>
            </a:r>
            <a:r>
              <a:rPr lang="en-US" altLang="zh-CN">
                <a:solidFill>
                  <a:srgbClr val="0033CC"/>
                </a:solidFill>
              </a:rPr>
              <a:t>int</a:t>
            </a:r>
            <a:r>
              <a:rPr lang="en-US" altLang="zh-CN"/>
              <a:t> y);</a:t>
            </a:r>
            <a:endParaRPr lang="zh-CN" altLang="en-US"/>
          </a:p>
        </p:txBody>
      </p:sp>
      <p:sp>
        <p:nvSpPr>
          <p:cNvPr id="186374" name="Rectangle 6"/>
          <p:cNvSpPr>
            <a:spLocks noChangeArrowheads="1"/>
          </p:cNvSpPr>
          <p:nvPr/>
        </p:nvSpPr>
        <p:spPr bwMode="auto">
          <a:xfrm>
            <a:off x="323850" y="5013325"/>
            <a:ext cx="4392613" cy="1844675"/>
          </a:xfrm>
          <a:prstGeom prst="rect">
            <a:avLst/>
          </a:prstGeom>
          <a:solidFill>
            <a:srgbClr val="FFCC99">
              <a:alpha val="28999"/>
            </a:srgbClr>
          </a:solidFill>
          <a:ln w="9525" algn="ctr">
            <a:noFill/>
            <a:miter lim="800000"/>
            <a:headEnd/>
            <a:tailEnd/>
          </a:ln>
          <a:effectLst/>
        </p:spPr>
        <p:txBody>
          <a:bodyPr wrap="none" lIns="92075" tIns="46037" rIns="92075" bIns="46037"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2" name="日期占位符 1"/>
          <p:cNvSpPr>
            <a:spLocks noGrp="1"/>
          </p:cNvSpPr>
          <p:nvPr>
            <p:ph type="dt" sz="half" idx="10"/>
          </p:nvPr>
        </p:nvSpPr>
        <p:spPr/>
        <p:txBody>
          <a:bodyPr/>
          <a:lstStyle/>
          <a:p>
            <a:fld id="{F68CC6FB-CB61-D946-8830-74014CCF6C91}"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19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86372"/>
                                        </p:tgtEl>
                                        <p:attrNameLst>
                                          <p:attrName>ppt_x</p:attrName>
                                          <p:attrName>ppt_y</p:attrName>
                                        </p:attrNameLst>
                                      </p:cBhvr>
                                    </p:animMotion>
                                    <p:animRot by="1500000">
                                      <p:cBhvr>
                                        <p:cTn id="7" dur="125" fill="hold">
                                          <p:stCondLst>
                                            <p:cond delay="0"/>
                                          </p:stCondLst>
                                        </p:cTn>
                                        <p:tgtEl>
                                          <p:spTgt spid="186372"/>
                                        </p:tgtEl>
                                        <p:attrNameLst>
                                          <p:attrName>r</p:attrName>
                                        </p:attrNameLst>
                                      </p:cBhvr>
                                    </p:animRot>
                                    <p:animRot by="-1500000">
                                      <p:cBhvr>
                                        <p:cTn id="8" dur="125" fill="hold">
                                          <p:stCondLst>
                                            <p:cond delay="125"/>
                                          </p:stCondLst>
                                        </p:cTn>
                                        <p:tgtEl>
                                          <p:spTgt spid="186372"/>
                                        </p:tgtEl>
                                        <p:attrNameLst>
                                          <p:attrName>r</p:attrName>
                                        </p:attrNameLst>
                                      </p:cBhvr>
                                    </p:animRot>
                                    <p:animRot by="-1500000">
                                      <p:cBhvr>
                                        <p:cTn id="9" dur="125" fill="hold">
                                          <p:stCondLst>
                                            <p:cond delay="250"/>
                                          </p:stCondLst>
                                        </p:cTn>
                                        <p:tgtEl>
                                          <p:spTgt spid="186372"/>
                                        </p:tgtEl>
                                        <p:attrNameLst>
                                          <p:attrName>r</p:attrName>
                                        </p:attrNameLst>
                                      </p:cBhvr>
                                    </p:animRot>
                                    <p:animRot by="1500000">
                                      <p:cBhvr>
                                        <p:cTn id="10" dur="125" fill="hold">
                                          <p:stCondLst>
                                            <p:cond delay="375"/>
                                          </p:stCondLst>
                                        </p:cTn>
                                        <p:tgtEl>
                                          <p:spTgt spid="186372"/>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86374"/>
                                        </p:tgtEl>
                                        <p:attrNameLst>
                                          <p:attrName>style.visibility</p:attrName>
                                        </p:attrNameLst>
                                      </p:cBhvr>
                                      <p:to>
                                        <p:strVal val="visible"/>
                                      </p:to>
                                    </p:set>
                                    <p:animEffect transition="in" filter="box(in)">
                                      <p:cBhvr>
                                        <p:cTn id="15" dur="500"/>
                                        <p:tgtEl>
                                          <p:spTgt spid="186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animBg="1"/>
      <p:bldP spid="18637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685800" y="484633"/>
            <a:ext cx="7772400" cy="640112"/>
          </a:xfrm>
        </p:spPr>
        <p:txBody>
          <a:bodyPr>
            <a:normAutofit fontScale="90000"/>
          </a:bodyPr>
          <a:lstStyle/>
          <a:p>
            <a:pPr>
              <a:defRPr/>
            </a:pPr>
            <a:r>
              <a:rPr lang="zh-CN" altLang="en-US" smtClean="0"/>
              <a:t>内容提要</a:t>
            </a:r>
          </a:p>
        </p:txBody>
      </p:sp>
      <p:sp>
        <p:nvSpPr>
          <p:cNvPr id="328707" name="Rectangle 3"/>
          <p:cNvSpPr>
            <a:spLocks noGrp="1" noChangeArrowheads="1"/>
          </p:cNvSpPr>
          <p:nvPr>
            <p:ph idx="1"/>
          </p:nvPr>
        </p:nvSpPr>
        <p:spPr>
          <a:xfrm>
            <a:off x="395288" y="1772816"/>
            <a:ext cx="8280400" cy="4323184"/>
          </a:xfrm>
        </p:spPr>
        <p:txBody>
          <a:bodyPr/>
          <a:lstStyle/>
          <a:p>
            <a:pPr marL="533400" indent="-533400"/>
            <a:r>
              <a:rPr lang="zh-CN" altLang="en-US" dirty="0">
                <a:ea typeface="宋体" charset="0"/>
              </a:rPr>
              <a:t>函数定义、函数调用、函数原型、函数返回值</a:t>
            </a:r>
          </a:p>
          <a:p>
            <a:pPr marL="1022350" lvl="1" indent="-457200"/>
            <a:r>
              <a:rPr lang="zh-CN" altLang="en-US" dirty="0">
                <a:ea typeface="宋体" charset="0"/>
              </a:rPr>
              <a:t>难点：函数的参数传递与返回值 </a:t>
            </a:r>
            <a:endParaRPr lang="zh-CN" altLang="en-US" dirty="0" smtClean="0">
              <a:ea typeface="宋体" charset="0"/>
            </a:endParaRPr>
          </a:p>
          <a:p>
            <a:pPr marL="1022350" lvl="1" indent="-457200"/>
            <a:endParaRPr lang="zh-CN" altLang="en-US" dirty="0">
              <a:ea typeface="宋体" charset="0"/>
            </a:endParaRPr>
          </a:p>
          <a:p>
            <a:pPr marL="533400" indent="-533400"/>
            <a:r>
              <a:rPr lang="zh-CN" altLang="en-US" dirty="0">
                <a:ea typeface="宋体" charset="0"/>
              </a:rPr>
              <a:t>全局变量、自动变量、静态变量、寄存器变量</a:t>
            </a:r>
          </a:p>
          <a:p>
            <a:pPr marL="1022350" lvl="1" indent="-457200"/>
            <a:r>
              <a:rPr lang="zh-CN" altLang="en-US" dirty="0">
                <a:ea typeface="宋体" charset="0"/>
              </a:rPr>
              <a:t>难点：变量的作用域与存储类型 </a:t>
            </a:r>
            <a:endParaRPr lang="zh-CN" altLang="en-US" dirty="0" smtClean="0">
              <a:ea typeface="宋体" charset="0"/>
            </a:endParaRPr>
          </a:p>
          <a:p>
            <a:pPr marL="1022350" lvl="1" indent="-457200"/>
            <a:endParaRPr lang="zh-CN" altLang="en-US" dirty="0">
              <a:ea typeface="宋体" charset="0"/>
            </a:endParaRPr>
          </a:p>
          <a:p>
            <a:pPr marL="533400" indent="-533400"/>
            <a:r>
              <a:rPr lang="zh-CN" altLang="en-US" dirty="0" smtClean="0">
                <a:ea typeface="宋体" charset="0"/>
              </a:rPr>
              <a:t>结构</a:t>
            </a:r>
            <a:r>
              <a:rPr lang="zh-CN" altLang="en-US" dirty="0">
                <a:ea typeface="宋体" charset="0"/>
              </a:rPr>
              <a:t>设计与模块化 </a:t>
            </a:r>
          </a:p>
        </p:txBody>
      </p:sp>
      <p:sp>
        <p:nvSpPr>
          <p:cNvPr id="2" name="日期占位符 1"/>
          <p:cNvSpPr>
            <a:spLocks noGrp="1"/>
          </p:cNvSpPr>
          <p:nvPr>
            <p:ph type="dt" sz="half" idx="10"/>
          </p:nvPr>
        </p:nvSpPr>
        <p:spPr/>
        <p:txBody>
          <a:bodyPr/>
          <a:lstStyle/>
          <a:p>
            <a:fld id="{1E0371B7-E004-5B4D-8978-A711ED666E66}"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7578725" y="260350"/>
            <a:ext cx="1385888" cy="839788"/>
          </a:xfrm>
        </p:spPr>
        <p:txBody>
          <a:bodyPr/>
          <a:lstStyle/>
          <a:p>
            <a:pPr>
              <a:defRPr/>
            </a:pPr>
            <a:r>
              <a:rPr lang="zh-CN" altLang="en-US" sz="4000" smtClean="0"/>
              <a:t>例</a:t>
            </a:r>
            <a:r>
              <a:rPr lang="en-US" altLang="zh-CN" sz="4000" smtClean="0"/>
              <a:t>5.1 </a:t>
            </a:r>
            <a:endParaRPr lang="zh-CN" altLang="en-US" sz="4000" smtClean="0"/>
          </a:p>
        </p:txBody>
      </p:sp>
      <p:sp>
        <p:nvSpPr>
          <p:cNvPr id="185347" name="Rectangle 3"/>
          <p:cNvSpPr>
            <a:spLocks noGrp="1" noChangeArrowheads="1"/>
          </p:cNvSpPr>
          <p:nvPr>
            <p:ph idx="1"/>
          </p:nvPr>
        </p:nvSpPr>
        <p:spPr>
          <a:xfrm>
            <a:off x="323850" y="188913"/>
            <a:ext cx="8458200" cy="6191250"/>
          </a:xfrm>
        </p:spPr>
        <p:txBody>
          <a:bodyPr>
            <a:normAutofit fontScale="70000" lnSpcReduction="20000"/>
          </a:bodyPr>
          <a:lstStyle/>
          <a:p>
            <a:pPr>
              <a:lnSpc>
                <a:spcPct val="75000"/>
              </a:lnSpc>
              <a:buFont typeface="Monotype Sorts" charset="2"/>
              <a:buNone/>
            </a:pPr>
            <a:r>
              <a:rPr lang="en-US" altLang="zh-CN" sz="2000" dirty="0">
                <a:solidFill>
                  <a:schemeClr val="tx1"/>
                </a:solidFill>
                <a:latin typeface="Courier New" charset="0"/>
                <a:ea typeface="宋体" charset="0"/>
              </a:rPr>
              <a:t>#</a:t>
            </a:r>
            <a:r>
              <a:rPr lang="en-US" altLang="zh-CN" sz="2000" dirty="0">
                <a:solidFill>
                  <a:srgbClr val="0033CC"/>
                </a:solidFill>
                <a:latin typeface="Courier New" charset="0"/>
                <a:ea typeface="宋体" charset="0"/>
              </a:rPr>
              <a:t>include</a:t>
            </a:r>
            <a:r>
              <a:rPr lang="en-US" altLang="zh-CN" sz="2000" dirty="0">
                <a:solidFill>
                  <a:schemeClr val="tx1"/>
                </a:solidFill>
                <a:latin typeface="Courier New" charset="0"/>
                <a:ea typeface="宋体" charset="0"/>
              </a:rPr>
              <a:t> &lt;</a:t>
            </a:r>
            <a:r>
              <a:rPr lang="en-US" altLang="zh-CN" sz="2000" dirty="0" err="1">
                <a:solidFill>
                  <a:schemeClr val="tx1"/>
                </a:solidFill>
                <a:latin typeface="Courier New" charset="0"/>
                <a:ea typeface="宋体" charset="0"/>
              </a:rPr>
              <a:t>stdio.h</a:t>
            </a:r>
            <a:r>
              <a:rPr lang="en-US" altLang="zh-CN" sz="2000" dirty="0">
                <a:solidFill>
                  <a:schemeClr val="tx1"/>
                </a:solidFill>
                <a:latin typeface="Courier New" charset="0"/>
                <a:ea typeface="宋体" charset="0"/>
              </a:rPr>
              <a:t>&gt;</a:t>
            </a:r>
          </a:p>
          <a:p>
            <a:pPr>
              <a:lnSpc>
                <a:spcPct val="75000"/>
              </a:lnSpc>
              <a:buFont typeface="Monotype Sorts" charset="2"/>
              <a:buNone/>
            </a:pPr>
            <a:endParaRPr lang="fr-FR" altLang="zh-CN" sz="2000" dirty="0">
              <a:solidFill>
                <a:schemeClr val="tx1"/>
              </a:solidFill>
              <a:latin typeface="Courier New" charset="0"/>
              <a:ea typeface="宋体" charset="0"/>
            </a:endParaRPr>
          </a:p>
          <a:p>
            <a:pPr>
              <a:lnSpc>
                <a:spcPct val="75000"/>
              </a:lnSpc>
              <a:buFont typeface="Monotype Sorts" charset="2"/>
              <a:buNone/>
            </a:pP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a:solidFill>
                  <a:schemeClr val="tx1"/>
                </a:solidFill>
                <a:latin typeface="Courier New" charset="0"/>
                <a:ea typeface="宋体" charset="0"/>
              </a:rPr>
              <a:t>   </a:t>
            </a:r>
            <a:r>
              <a:rPr lang="zh-CN" altLang="fr-FR" sz="2000" dirty="0">
                <a:solidFill>
                  <a:schemeClr val="tx1"/>
                </a:solidFill>
                <a:latin typeface="Courier New" charset="0"/>
                <a:ea typeface="宋体" charset="0"/>
              </a:rPr>
              <a:t>函数功能：    计算平均数</a:t>
            </a:r>
          </a:p>
          <a:p>
            <a:pPr>
              <a:lnSpc>
                <a:spcPct val="75000"/>
              </a:lnSpc>
              <a:buFont typeface="Monotype Sorts" charset="2"/>
              <a:buNone/>
            </a:pPr>
            <a:r>
              <a:rPr lang="zh-CN" altLang="fr-FR" sz="2000" dirty="0">
                <a:solidFill>
                  <a:schemeClr val="tx1"/>
                </a:solidFill>
                <a:latin typeface="Courier New" charset="0"/>
                <a:ea typeface="宋体" charset="0"/>
              </a:rPr>
              <a:t>   函数入口参数： 整型</a:t>
            </a:r>
            <a:r>
              <a:rPr lang="fr-FR" altLang="zh-CN" sz="2000" dirty="0">
                <a:solidFill>
                  <a:schemeClr val="tx1"/>
                </a:solidFill>
                <a:latin typeface="Courier New" charset="0"/>
                <a:ea typeface="宋体" charset="0"/>
              </a:rPr>
              <a:t>x</a:t>
            </a:r>
            <a:r>
              <a:rPr lang="zh-CN" altLang="fr-FR" sz="2000" dirty="0">
                <a:solidFill>
                  <a:schemeClr val="tx1"/>
                </a:solidFill>
                <a:latin typeface="Courier New" charset="0"/>
                <a:ea typeface="宋体" charset="0"/>
              </a:rPr>
              <a:t>，存储第一个运算数</a:t>
            </a:r>
          </a:p>
          <a:p>
            <a:pPr>
              <a:lnSpc>
                <a:spcPct val="75000"/>
              </a:lnSpc>
              <a:buFont typeface="Monotype Sorts" charset="2"/>
              <a:buNone/>
            </a:pPr>
            <a:r>
              <a:rPr lang="zh-CN" altLang="fr-FR" sz="2000" dirty="0">
                <a:solidFill>
                  <a:schemeClr val="tx1"/>
                </a:solidFill>
                <a:latin typeface="Courier New" charset="0"/>
                <a:ea typeface="宋体" charset="0"/>
              </a:rPr>
              <a:t>                整型</a:t>
            </a:r>
            <a:r>
              <a:rPr lang="fr-FR" altLang="zh-CN" sz="2000" dirty="0">
                <a:solidFill>
                  <a:schemeClr val="tx1"/>
                </a:solidFill>
                <a:latin typeface="Courier New" charset="0"/>
                <a:ea typeface="宋体" charset="0"/>
              </a:rPr>
              <a:t>y</a:t>
            </a:r>
            <a:r>
              <a:rPr lang="zh-CN" altLang="fr-FR" sz="2000" dirty="0">
                <a:solidFill>
                  <a:schemeClr val="tx1"/>
                </a:solidFill>
                <a:latin typeface="Courier New" charset="0"/>
                <a:ea typeface="宋体" charset="0"/>
              </a:rPr>
              <a:t>，存储第二个运算数</a:t>
            </a:r>
          </a:p>
          <a:p>
            <a:pPr>
              <a:lnSpc>
                <a:spcPct val="75000"/>
              </a:lnSpc>
              <a:buFont typeface="Monotype Sorts" charset="2"/>
              <a:buNone/>
            </a:pPr>
            <a:r>
              <a:rPr lang="zh-CN" altLang="fr-FR" sz="2000" dirty="0">
                <a:solidFill>
                  <a:schemeClr val="tx1"/>
                </a:solidFill>
                <a:latin typeface="Courier New" charset="0"/>
                <a:ea typeface="宋体" charset="0"/>
              </a:rPr>
              <a:t>   函数返回值：   平均数</a:t>
            </a:r>
          </a:p>
          <a:p>
            <a:pPr>
              <a:lnSpc>
                <a:spcPct val="75000"/>
              </a:lnSpc>
              <a:buFont typeface="Monotype Sorts" charset="2"/>
              <a:buNone/>
            </a:pPr>
            <a:r>
              <a:rPr lang="zh-CN" altLang="fr-FR" sz="2000" dirty="0">
                <a:solidFill>
                  <a:schemeClr val="tx1"/>
                </a:solidFill>
                <a:latin typeface="Courier New" charset="0"/>
                <a:ea typeface="宋体" charset="0"/>
              </a:rPr>
              <a:t>*</a:t>
            </a:r>
            <a:r>
              <a:rPr lang="fr-FR" altLang="zh-CN" sz="2000" dirty="0">
                <a:solidFill>
                  <a:schemeClr val="tx1"/>
                </a:solidFill>
                <a:latin typeface="Courier New" charset="0"/>
                <a:ea typeface="宋体" charset="0"/>
              </a:rPr>
              <a:t>/</a:t>
            </a:r>
          </a:p>
          <a:p>
            <a:pPr>
              <a:lnSpc>
                <a:spcPct val="75000"/>
              </a:lnSpc>
              <a:buFont typeface="Monotype Sorts" charset="2"/>
              <a:buNone/>
            </a:pPr>
            <a:endParaRPr lang="fr-FR" altLang="zh-CN" sz="2000" dirty="0">
              <a:solidFill>
                <a:schemeClr val="tx1"/>
              </a:solidFill>
              <a:latin typeface="Courier New" charset="0"/>
              <a:ea typeface="宋体" charset="0"/>
            </a:endParaRPr>
          </a:p>
          <a:p>
            <a:pPr>
              <a:lnSpc>
                <a:spcPct val="75000"/>
              </a:lnSpc>
              <a:buFont typeface="Monotype Sorts" charset="2"/>
              <a:buNone/>
            </a:pPr>
            <a:endParaRPr lang="fr-FR" altLang="zh-CN" sz="2000" dirty="0">
              <a:solidFill>
                <a:schemeClr val="tx1"/>
              </a:solidFill>
              <a:latin typeface="Courier New" charset="0"/>
              <a:ea typeface="宋体" charset="0"/>
            </a:endParaRPr>
          </a:p>
          <a:p>
            <a:pPr>
              <a:lnSpc>
                <a:spcPct val="75000"/>
              </a:lnSpc>
              <a:buFont typeface="Monotype Sorts" charset="2"/>
              <a:buNone/>
            </a:pPr>
            <a:endParaRPr lang="fr-FR" altLang="zh-CN" sz="2000" dirty="0">
              <a:solidFill>
                <a:schemeClr val="tx1"/>
              </a:solidFill>
              <a:latin typeface="Courier New" charset="0"/>
              <a:ea typeface="宋体" charset="0"/>
            </a:endParaRPr>
          </a:p>
          <a:p>
            <a:pPr>
              <a:lnSpc>
                <a:spcPct val="75000"/>
              </a:lnSpc>
              <a:buFont typeface="Monotype Sorts" charset="2"/>
              <a:buNone/>
            </a:pPr>
            <a:endParaRPr lang="fr-FR" altLang="zh-CN" sz="2000" dirty="0">
              <a:solidFill>
                <a:schemeClr val="tx1"/>
              </a:solidFill>
              <a:latin typeface="Courier New" charset="0"/>
              <a:ea typeface="宋体" charset="0"/>
            </a:endParaRPr>
          </a:p>
          <a:p>
            <a:pPr>
              <a:lnSpc>
                <a:spcPct val="75000"/>
              </a:lnSpc>
              <a:buFont typeface="Monotype Sorts" charset="2"/>
              <a:buNone/>
            </a:pPr>
            <a:endParaRPr lang="fr-FR" altLang="zh-CN" sz="2000" dirty="0">
              <a:solidFill>
                <a:schemeClr val="tx1"/>
              </a:solidFill>
              <a:latin typeface="Courier New" charset="0"/>
              <a:ea typeface="宋体" charset="0"/>
            </a:endParaRPr>
          </a:p>
          <a:p>
            <a:pPr>
              <a:lnSpc>
                <a:spcPct val="75000"/>
              </a:lnSpc>
              <a:buFont typeface="Monotype Sorts" charset="2"/>
              <a:buNone/>
            </a:pPr>
            <a:endParaRPr lang="fr-FR" altLang="zh-CN" sz="2000" dirty="0">
              <a:solidFill>
                <a:schemeClr val="tx1"/>
              </a:solidFill>
              <a:latin typeface="Courier New" charset="0"/>
              <a:ea typeface="宋体" charset="0"/>
            </a:endParaRPr>
          </a:p>
          <a:p>
            <a:pPr>
              <a:lnSpc>
                <a:spcPct val="75000"/>
              </a:lnSpc>
              <a:buFont typeface="Monotype Sorts" charset="2"/>
              <a:buNone/>
            </a:pPr>
            <a:endParaRPr lang="fr-FR" altLang="zh-CN" sz="2000" dirty="0">
              <a:solidFill>
                <a:schemeClr val="tx1"/>
              </a:solidFill>
              <a:latin typeface="Courier New" charset="0"/>
              <a:ea typeface="宋体" charset="0"/>
            </a:endParaRPr>
          </a:p>
          <a:p>
            <a:pPr>
              <a:lnSpc>
                <a:spcPct val="75000"/>
              </a:lnSpc>
              <a:buFont typeface="Monotype Sorts" charset="2"/>
              <a:buNone/>
            </a:pPr>
            <a:r>
              <a:rPr lang="fr-FR" altLang="zh-CN" sz="2000" dirty="0">
                <a:solidFill>
                  <a:srgbClr val="0033CC"/>
                </a:solidFill>
                <a:latin typeface="Courier New" charset="0"/>
                <a:ea typeface="宋体" charset="0"/>
              </a:rPr>
              <a:t>main</a:t>
            </a: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rgbClr val="0033CC"/>
                </a:solidFill>
                <a:latin typeface="Courier New" charset="0"/>
                <a:ea typeface="宋体" charset="0"/>
              </a:rPr>
              <a:t>int</a:t>
            </a:r>
            <a:r>
              <a:rPr lang="fr-FR" altLang="zh-CN" sz="2000" dirty="0">
                <a:solidFill>
                  <a:schemeClr val="tx1"/>
                </a:solidFill>
                <a:latin typeface="Courier New" charset="0"/>
                <a:ea typeface="宋体" charset="0"/>
              </a:rPr>
              <a:t> a = 12;</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rgbClr val="0033CC"/>
                </a:solidFill>
                <a:latin typeface="Courier New" charset="0"/>
                <a:ea typeface="宋体" charset="0"/>
              </a:rPr>
              <a:t>int</a:t>
            </a:r>
            <a:r>
              <a:rPr lang="fr-FR" altLang="zh-CN" sz="2000" dirty="0">
                <a:solidFill>
                  <a:schemeClr val="tx1"/>
                </a:solidFill>
                <a:latin typeface="Courier New" charset="0"/>
                <a:ea typeface="宋体" charset="0"/>
              </a:rPr>
              <a:t> b = 24;</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rgbClr val="0033CC"/>
                </a:solidFill>
                <a:latin typeface="Courier New" charset="0"/>
                <a:ea typeface="宋体" charset="0"/>
              </a:rPr>
              <a:t>int</a:t>
            </a:r>
            <a:r>
              <a:rPr lang="fr-FR" altLang="zh-CN" sz="2000" dirty="0">
                <a:solidFill>
                  <a:schemeClr val="tx1"/>
                </a:solidFill>
                <a:latin typeface="Courier New" charset="0"/>
                <a:ea typeface="宋体" charset="0"/>
              </a:rPr>
              <a:t> ave = </a:t>
            </a:r>
            <a:r>
              <a:rPr lang="fr-FR" altLang="zh-CN" sz="2000" dirty="0" err="1">
                <a:solidFill>
                  <a:srgbClr val="9900CC"/>
                </a:solidFill>
                <a:latin typeface="Courier New" charset="0"/>
                <a:ea typeface="宋体" charset="0"/>
              </a:rPr>
              <a:t>Average</a:t>
            </a:r>
            <a:r>
              <a:rPr lang="fr-FR" altLang="zh-CN" sz="2000" dirty="0">
                <a:solidFill>
                  <a:srgbClr val="9900CC"/>
                </a:solidFill>
                <a:latin typeface="Courier New" charset="0"/>
                <a:ea typeface="宋体" charset="0"/>
              </a:rPr>
              <a:t>(a, b)</a:t>
            </a:r>
            <a:r>
              <a:rPr lang="fr-FR" altLang="zh-CN" sz="2000" dirty="0">
                <a:solidFill>
                  <a:schemeClr val="tx1"/>
                </a:solidFill>
                <a:latin typeface="Courier New" charset="0"/>
                <a:ea typeface="宋体" charset="0"/>
              </a:rPr>
              <a:t>;	</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rgbClr val="0033CC"/>
                </a:solidFill>
                <a:latin typeface="Courier New" charset="0"/>
                <a:ea typeface="宋体" charset="0"/>
              </a:rPr>
              <a:t>printf</a:t>
            </a:r>
            <a:r>
              <a:rPr lang="fr-FR" altLang="zh-CN" sz="2000" dirty="0">
                <a:solidFill>
                  <a:schemeClr val="tx1"/>
                </a:solidFill>
                <a:latin typeface="Courier New" charset="0"/>
                <a:ea typeface="宋体" charset="0"/>
              </a:rPr>
              <a:t>("</a:t>
            </a:r>
            <a:r>
              <a:rPr lang="fr-FR" altLang="zh-CN" sz="2000" dirty="0" err="1">
                <a:solidFill>
                  <a:schemeClr val="tx1"/>
                </a:solidFill>
                <a:latin typeface="Courier New" charset="0"/>
                <a:ea typeface="宋体" charset="0"/>
              </a:rPr>
              <a:t>Average</a:t>
            </a:r>
            <a:r>
              <a:rPr lang="fr-FR" altLang="zh-CN" sz="2000" dirty="0">
                <a:solidFill>
                  <a:schemeClr val="tx1"/>
                </a:solidFill>
                <a:latin typeface="Courier New" charset="0"/>
                <a:ea typeface="宋体" charset="0"/>
              </a:rPr>
              <a:t> of %d and %d </a:t>
            </a:r>
            <a:r>
              <a:rPr lang="fr-FR" altLang="zh-CN" sz="2000" dirty="0" err="1">
                <a:solidFill>
                  <a:schemeClr val="tx1"/>
                </a:solidFill>
                <a:latin typeface="Courier New" charset="0"/>
                <a:ea typeface="宋体" charset="0"/>
              </a:rPr>
              <a:t>is</a:t>
            </a:r>
            <a:r>
              <a:rPr lang="fr-FR" altLang="zh-CN" sz="2000" dirty="0">
                <a:solidFill>
                  <a:schemeClr val="tx1"/>
                </a:solidFill>
                <a:latin typeface="Courier New" charset="0"/>
                <a:ea typeface="宋体" charset="0"/>
              </a:rPr>
              <a:t> %d.\n", a, b, ave);</a:t>
            </a:r>
          </a:p>
          <a:p>
            <a:pPr>
              <a:lnSpc>
                <a:spcPct val="75000"/>
              </a:lnSpc>
              <a:buFont typeface="Monotype Sorts" charset="2"/>
              <a:buNone/>
            </a:pPr>
            <a:r>
              <a:rPr lang="fr-FR" altLang="zh-CN" sz="2000" dirty="0">
                <a:solidFill>
                  <a:schemeClr val="tx1"/>
                </a:solidFill>
                <a:latin typeface="Courier New" charset="0"/>
                <a:ea typeface="宋体" charset="0"/>
              </a:rPr>
              <a:t>}</a:t>
            </a:r>
            <a:endParaRPr lang="zh-CN" altLang="en-US" sz="2000" dirty="0">
              <a:solidFill>
                <a:schemeClr val="tx1"/>
              </a:solidFill>
              <a:latin typeface="Courier New" charset="0"/>
              <a:ea typeface="宋体" charset="0"/>
            </a:endParaRPr>
          </a:p>
        </p:txBody>
      </p:sp>
      <p:sp>
        <p:nvSpPr>
          <p:cNvPr id="26628" name="AutoShape 4"/>
          <p:cNvSpPr>
            <a:spLocks/>
          </p:cNvSpPr>
          <p:nvPr/>
        </p:nvSpPr>
        <p:spPr bwMode="auto">
          <a:xfrm>
            <a:off x="4859338" y="3530600"/>
            <a:ext cx="4105275" cy="835025"/>
          </a:xfrm>
          <a:prstGeom prst="borderCallout3">
            <a:avLst>
              <a:gd name="adj1" fmla="val 13690"/>
              <a:gd name="adj2" fmla="val 101856"/>
              <a:gd name="adj3" fmla="val 13690"/>
              <a:gd name="adj4" fmla="val 102361"/>
              <a:gd name="adj5" fmla="val -63880"/>
              <a:gd name="adj6" fmla="val 102361"/>
              <a:gd name="adj7" fmla="val -141444"/>
              <a:gd name="adj8" fmla="val 26333"/>
            </a:avLst>
          </a:prstGeom>
          <a:solidFill>
            <a:schemeClr val="accent1"/>
          </a:solidFill>
          <a:ln w="12700">
            <a:solidFill>
              <a:schemeClr val="tx1"/>
            </a:solidFill>
            <a:miter lim="800000"/>
            <a:headEnd type="none" w="sm" len="sm"/>
            <a:tailEnd type="none" w="sm" len="sm"/>
          </a:ln>
        </p:spPr>
        <p:txBody>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a:latin typeface="Times New Roman" charset="0"/>
              </a:rPr>
              <a:t>当返回值为整型或者函数定义在函数调用前面时，可以省略原型</a:t>
            </a:r>
            <a:endParaRPr lang="en-US" altLang="zh-CN">
              <a:latin typeface="Times New Roman" charset="0"/>
            </a:endParaRPr>
          </a:p>
        </p:txBody>
      </p:sp>
      <p:sp>
        <p:nvSpPr>
          <p:cNvPr id="185349" name="Rectangle 5"/>
          <p:cNvSpPr>
            <a:spLocks noChangeArrowheads="1"/>
          </p:cNvSpPr>
          <p:nvPr/>
        </p:nvSpPr>
        <p:spPr bwMode="auto">
          <a:xfrm>
            <a:off x="395288" y="2492375"/>
            <a:ext cx="4248150" cy="1800225"/>
          </a:xfrm>
          <a:prstGeom prst="rect">
            <a:avLst/>
          </a:prstGeom>
          <a:noFill/>
          <a:ln w="9525" algn="ctr">
            <a:noFill/>
            <a:miter lim="800000"/>
            <a:headEnd/>
            <a:tailEnd/>
          </a:ln>
          <a:effectLst/>
        </p:spPr>
        <p:txBody>
          <a:bodyPr wrap="none" lIns="92075" tIns="46037" rIns="92075" bIns="46037"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85350" name="Rectangle 6"/>
          <p:cNvSpPr>
            <a:spLocks noChangeArrowheads="1"/>
          </p:cNvSpPr>
          <p:nvPr/>
        </p:nvSpPr>
        <p:spPr bwMode="auto">
          <a:xfrm>
            <a:off x="468313" y="2276872"/>
            <a:ext cx="4032250" cy="1871663"/>
          </a:xfrm>
          <a:prstGeom prst="rect">
            <a:avLst/>
          </a:prstGeom>
          <a:solidFill>
            <a:srgbClr val="FFCC99"/>
          </a:solidFill>
          <a:ln w="9525" algn="ctr">
            <a:noFill/>
            <a:miter lim="800000"/>
            <a:headEnd/>
            <a:tailEnd/>
          </a:ln>
          <a:effectLst/>
        </p:spPr>
        <p:txBody>
          <a:bodyPr wrap="none" lIns="92075" tIns="46037" rIns="92075" bIns="46037" anchor="ctr"/>
          <a:lstStyle/>
          <a:p>
            <a:pPr marL="374650" indent="-374650">
              <a:defRPr/>
            </a:pPr>
            <a:r>
              <a:rPr lang="fr-FR" altLang="zh-CN" dirty="0" err="1">
                <a:solidFill>
                  <a:srgbClr val="0033CC"/>
                </a:solidFill>
                <a:effectLst>
                  <a:outerShdw blurRad="38100" dist="38100" dir="2700000" algn="tl">
                    <a:srgbClr val="000000"/>
                  </a:outerShdw>
                </a:effectLst>
                <a:latin typeface="Courier New" pitchFamily="49" charset="0"/>
                <a:ea typeface="宋体" pitchFamily="2" charset="-122"/>
              </a:rPr>
              <a:t>int</a:t>
            </a:r>
            <a:r>
              <a:rPr lang="fr-FR" altLang="zh-CN" dirty="0">
                <a:effectLst>
                  <a:outerShdw blurRad="38100" dist="38100" dir="2700000" algn="tl">
                    <a:srgbClr val="FFFFFF"/>
                  </a:outerShdw>
                </a:effectLst>
                <a:latin typeface="Courier New" pitchFamily="49" charset="0"/>
                <a:ea typeface="宋体" pitchFamily="2" charset="-122"/>
              </a:rPr>
              <a:t> </a:t>
            </a:r>
            <a:r>
              <a:rPr lang="fr-FR" altLang="zh-CN" dirty="0" err="1">
                <a:effectLst>
                  <a:outerShdw blurRad="38100" dist="38100" dir="2700000" algn="tl">
                    <a:srgbClr val="FFFFFF"/>
                  </a:outerShdw>
                </a:effectLst>
                <a:latin typeface="Courier New" pitchFamily="49" charset="0"/>
                <a:ea typeface="宋体" pitchFamily="2" charset="-122"/>
              </a:rPr>
              <a:t>Average</a:t>
            </a:r>
            <a:r>
              <a:rPr lang="fr-FR" altLang="zh-CN" dirty="0">
                <a:effectLst>
                  <a:outerShdw blurRad="38100" dist="38100" dir="2700000" algn="tl">
                    <a:srgbClr val="FFFFFF"/>
                  </a:outerShdw>
                </a:effectLst>
                <a:latin typeface="Courier New" pitchFamily="49" charset="0"/>
                <a:ea typeface="宋体" pitchFamily="2" charset="-122"/>
              </a:rPr>
              <a:t>(</a:t>
            </a:r>
            <a:r>
              <a:rPr lang="fr-FR" altLang="zh-CN" dirty="0" err="1">
                <a:solidFill>
                  <a:srgbClr val="0033CC"/>
                </a:solidFill>
                <a:effectLst>
                  <a:outerShdw blurRad="38100" dist="38100" dir="2700000" algn="tl">
                    <a:srgbClr val="000000"/>
                  </a:outerShdw>
                </a:effectLst>
                <a:latin typeface="Courier New" pitchFamily="49" charset="0"/>
                <a:ea typeface="宋体" pitchFamily="2" charset="-122"/>
              </a:rPr>
              <a:t>int</a:t>
            </a:r>
            <a:r>
              <a:rPr lang="fr-FR" altLang="zh-CN" dirty="0">
                <a:effectLst>
                  <a:outerShdw blurRad="38100" dist="38100" dir="2700000" algn="tl">
                    <a:srgbClr val="FFFFFF"/>
                  </a:outerShdw>
                </a:effectLst>
                <a:latin typeface="Courier New" pitchFamily="49" charset="0"/>
                <a:ea typeface="宋体" pitchFamily="2" charset="-122"/>
              </a:rPr>
              <a:t> x, </a:t>
            </a:r>
            <a:r>
              <a:rPr lang="fr-FR" altLang="zh-CN" dirty="0" err="1">
                <a:solidFill>
                  <a:srgbClr val="0033CC"/>
                </a:solidFill>
                <a:effectLst>
                  <a:outerShdw blurRad="38100" dist="38100" dir="2700000" algn="tl">
                    <a:srgbClr val="000000"/>
                  </a:outerShdw>
                </a:effectLst>
                <a:latin typeface="Courier New" pitchFamily="49" charset="0"/>
                <a:ea typeface="宋体" pitchFamily="2" charset="-122"/>
              </a:rPr>
              <a:t>int</a:t>
            </a:r>
            <a:r>
              <a:rPr lang="fr-FR" altLang="zh-CN" dirty="0">
                <a:effectLst>
                  <a:outerShdw blurRad="38100" dist="38100" dir="2700000" algn="tl">
                    <a:srgbClr val="FFFFFF"/>
                  </a:outerShdw>
                </a:effectLst>
                <a:latin typeface="Courier New" pitchFamily="49" charset="0"/>
                <a:ea typeface="宋体" pitchFamily="2" charset="-122"/>
              </a:rPr>
              <a:t> y)</a:t>
            </a:r>
          </a:p>
          <a:p>
            <a:pPr marL="374650" indent="-374650">
              <a:defRPr/>
            </a:pPr>
            <a:r>
              <a:rPr lang="fr-FR" altLang="zh-CN" dirty="0">
                <a:effectLst>
                  <a:outerShdw blurRad="38100" dist="38100" dir="2700000" algn="tl">
                    <a:srgbClr val="FFFFFF"/>
                  </a:outerShdw>
                </a:effectLst>
                <a:latin typeface="Courier New" pitchFamily="49" charset="0"/>
                <a:ea typeface="宋体" pitchFamily="2" charset="-122"/>
              </a:rPr>
              <a:t>{</a:t>
            </a:r>
          </a:p>
          <a:p>
            <a:pPr marL="374650" indent="-374650">
              <a:defRPr/>
            </a:pPr>
            <a:r>
              <a:rPr lang="fr-FR" altLang="zh-CN" dirty="0">
                <a:effectLst>
                  <a:outerShdw blurRad="38100" dist="38100" dir="2700000" algn="tl">
                    <a:srgbClr val="FFFFFF"/>
                  </a:outerShdw>
                </a:effectLst>
                <a:latin typeface="Courier New" pitchFamily="49" charset="0"/>
                <a:ea typeface="宋体" pitchFamily="2" charset="-122"/>
              </a:rPr>
              <a:t>	</a:t>
            </a:r>
            <a:r>
              <a:rPr lang="fr-FR" altLang="zh-CN" dirty="0" err="1">
                <a:solidFill>
                  <a:srgbClr val="0033CC"/>
                </a:solidFill>
                <a:effectLst>
                  <a:outerShdw blurRad="38100" dist="38100" dir="2700000" algn="tl">
                    <a:srgbClr val="000000"/>
                  </a:outerShdw>
                </a:effectLst>
                <a:latin typeface="Courier New" pitchFamily="49" charset="0"/>
                <a:ea typeface="宋体" pitchFamily="2" charset="-122"/>
              </a:rPr>
              <a:t>int</a:t>
            </a:r>
            <a:r>
              <a:rPr lang="fr-FR" altLang="zh-CN" dirty="0">
                <a:effectLst>
                  <a:outerShdw blurRad="38100" dist="38100" dir="2700000" algn="tl">
                    <a:srgbClr val="FFFFFF"/>
                  </a:outerShdw>
                </a:effectLst>
                <a:latin typeface="Courier New" pitchFamily="49" charset="0"/>
                <a:ea typeface="宋体" pitchFamily="2" charset="-122"/>
              </a:rPr>
              <a:t> </a:t>
            </a:r>
            <a:r>
              <a:rPr lang="fr-FR" altLang="zh-CN" dirty="0" err="1">
                <a:effectLst>
                  <a:outerShdw blurRad="38100" dist="38100" dir="2700000" algn="tl">
                    <a:srgbClr val="FFFFFF"/>
                  </a:outerShdw>
                </a:effectLst>
                <a:latin typeface="Courier New" pitchFamily="49" charset="0"/>
                <a:ea typeface="宋体" pitchFamily="2" charset="-122"/>
              </a:rPr>
              <a:t>result</a:t>
            </a:r>
            <a:r>
              <a:rPr lang="fr-FR" altLang="zh-CN" dirty="0">
                <a:effectLst>
                  <a:outerShdw blurRad="38100" dist="38100" dir="2700000" algn="tl">
                    <a:srgbClr val="FFFFFF"/>
                  </a:outerShdw>
                </a:effectLst>
                <a:latin typeface="Courier New" pitchFamily="49" charset="0"/>
                <a:ea typeface="宋体" pitchFamily="2" charset="-122"/>
              </a:rPr>
              <a:t>;</a:t>
            </a:r>
          </a:p>
          <a:p>
            <a:pPr marL="374650" indent="-374650">
              <a:defRPr/>
            </a:pPr>
            <a:r>
              <a:rPr lang="fr-FR" altLang="zh-CN" dirty="0">
                <a:effectLst>
                  <a:outerShdw blurRad="38100" dist="38100" dir="2700000" algn="tl">
                    <a:srgbClr val="FFFFFF"/>
                  </a:outerShdw>
                </a:effectLst>
                <a:latin typeface="Courier New" pitchFamily="49" charset="0"/>
                <a:ea typeface="宋体" pitchFamily="2" charset="-122"/>
              </a:rPr>
              <a:t>	</a:t>
            </a:r>
            <a:r>
              <a:rPr lang="fr-FR" altLang="zh-CN" dirty="0" err="1">
                <a:effectLst>
                  <a:outerShdw blurRad="38100" dist="38100" dir="2700000" algn="tl">
                    <a:srgbClr val="FFFFFF"/>
                  </a:outerShdw>
                </a:effectLst>
                <a:latin typeface="Courier New" pitchFamily="49" charset="0"/>
                <a:ea typeface="宋体" pitchFamily="2" charset="-122"/>
              </a:rPr>
              <a:t>result</a:t>
            </a:r>
            <a:r>
              <a:rPr lang="fr-FR" altLang="zh-CN" dirty="0">
                <a:effectLst>
                  <a:outerShdw blurRad="38100" dist="38100" dir="2700000" algn="tl">
                    <a:srgbClr val="FFFFFF"/>
                  </a:outerShdw>
                </a:effectLst>
                <a:latin typeface="Courier New" pitchFamily="49" charset="0"/>
                <a:ea typeface="宋体" pitchFamily="2" charset="-122"/>
              </a:rPr>
              <a:t> = (x + y) / 2;</a:t>
            </a:r>
          </a:p>
          <a:p>
            <a:pPr marL="374650" indent="-374650">
              <a:defRPr/>
            </a:pPr>
            <a:r>
              <a:rPr lang="fr-FR" altLang="zh-CN" dirty="0">
                <a:effectLst>
                  <a:outerShdw blurRad="38100" dist="38100" dir="2700000" algn="tl">
                    <a:srgbClr val="FFFFFF"/>
                  </a:outerShdw>
                </a:effectLst>
                <a:latin typeface="Courier New" pitchFamily="49" charset="0"/>
                <a:ea typeface="宋体" pitchFamily="2" charset="-122"/>
              </a:rPr>
              <a:t>	</a:t>
            </a:r>
            <a:r>
              <a:rPr lang="fr-FR" altLang="zh-CN" dirty="0">
                <a:solidFill>
                  <a:srgbClr val="0033CC"/>
                </a:solidFill>
                <a:effectLst>
                  <a:outerShdw blurRad="38100" dist="38100" dir="2700000" algn="tl">
                    <a:srgbClr val="000000"/>
                  </a:outerShdw>
                </a:effectLst>
                <a:latin typeface="Courier New" pitchFamily="49" charset="0"/>
                <a:ea typeface="宋体" pitchFamily="2" charset="-122"/>
              </a:rPr>
              <a:t>return</a:t>
            </a:r>
            <a:r>
              <a:rPr lang="fr-FR" altLang="zh-CN" dirty="0">
                <a:effectLst>
                  <a:outerShdw blurRad="38100" dist="38100" dir="2700000" algn="tl">
                    <a:srgbClr val="FFFFFF"/>
                  </a:outerShdw>
                </a:effectLst>
                <a:latin typeface="Courier New" pitchFamily="49" charset="0"/>
                <a:ea typeface="宋体" pitchFamily="2" charset="-122"/>
              </a:rPr>
              <a:t> </a:t>
            </a:r>
            <a:r>
              <a:rPr lang="fr-FR" altLang="zh-CN" dirty="0" err="1">
                <a:effectLst>
                  <a:outerShdw blurRad="38100" dist="38100" dir="2700000" algn="tl">
                    <a:srgbClr val="FFFFFF"/>
                  </a:outerShdw>
                </a:effectLst>
                <a:latin typeface="Courier New" pitchFamily="49" charset="0"/>
                <a:ea typeface="宋体" pitchFamily="2" charset="-122"/>
              </a:rPr>
              <a:t>result</a:t>
            </a:r>
            <a:r>
              <a:rPr lang="fr-FR" altLang="zh-CN" dirty="0">
                <a:effectLst>
                  <a:outerShdw blurRad="38100" dist="38100" dir="2700000" algn="tl">
                    <a:srgbClr val="FFFFFF"/>
                  </a:outerShdw>
                </a:effectLst>
                <a:latin typeface="Courier New" pitchFamily="49" charset="0"/>
                <a:ea typeface="宋体" pitchFamily="2" charset="-122"/>
              </a:rPr>
              <a:t>;</a:t>
            </a:r>
          </a:p>
          <a:p>
            <a:pPr marL="374650" indent="-374650">
              <a:defRPr/>
            </a:pPr>
            <a:r>
              <a:rPr lang="fr-FR" altLang="zh-CN" dirty="0">
                <a:effectLst>
                  <a:outerShdw blurRad="38100" dist="38100" dir="2700000" algn="tl">
                    <a:srgbClr val="FFFFFF"/>
                  </a:outerShdw>
                </a:effectLst>
                <a:latin typeface="Courier New" pitchFamily="49" charset="0"/>
                <a:ea typeface="宋体" pitchFamily="2" charset="-122"/>
              </a:rPr>
              <a:t>}</a:t>
            </a:r>
            <a:endParaRPr lang="zh-CN" altLang="en-US" dirty="0">
              <a:effectLst>
                <a:outerShdw blurRad="38100" dist="38100" dir="2700000" algn="tl">
                  <a:srgbClr val="FFFFFF"/>
                </a:outerShdw>
              </a:effectLst>
              <a:latin typeface="Courier New" pitchFamily="49" charset="0"/>
              <a:ea typeface="宋体" pitchFamily="2" charset="-122"/>
            </a:endParaRPr>
          </a:p>
        </p:txBody>
      </p:sp>
      <p:sp>
        <p:nvSpPr>
          <p:cNvPr id="2" name="日期占位符 1"/>
          <p:cNvSpPr>
            <a:spLocks noGrp="1"/>
          </p:cNvSpPr>
          <p:nvPr>
            <p:ph type="dt" sz="half" idx="10"/>
          </p:nvPr>
        </p:nvSpPr>
        <p:spPr/>
        <p:txBody>
          <a:bodyPr/>
          <a:lstStyle/>
          <a:p>
            <a:fld id="{46F2C153-83B2-684F-904B-9D1D1AADFC27}"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3" name="Text Box 3"/>
          <p:cNvSpPr txBox="1">
            <a:spLocks noChangeArrowheads="1"/>
          </p:cNvSpPr>
          <p:nvPr/>
        </p:nvSpPr>
        <p:spPr bwMode="auto">
          <a:xfrm>
            <a:off x="2197000" y="2712095"/>
            <a:ext cx="12795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en-US" altLang="zh-CN" sz="2400"/>
              <a:t>main()</a:t>
            </a:r>
          </a:p>
          <a:p>
            <a:pPr eaLnBrk="1" hangingPunct="1">
              <a:lnSpc>
                <a:spcPct val="100000"/>
              </a:lnSpc>
              <a:spcBef>
                <a:spcPct val="0"/>
              </a:spcBef>
              <a:buClrTx/>
              <a:buSzTx/>
              <a:buFontTx/>
              <a:buNone/>
            </a:pPr>
            <a:r>
              <a:rPr kumimoji="1" lang="en-US" altLang="zh-CN" sz="2400">
                <a:latin typeface="Times New Roman" charset="0"/>
              </a:rPr>
              <a:t>{</a:t>
            </a:r>
          </a:p>
          <a:p>
            <a:pPr eaLnBrk="1" hangingPunct="1">
              <a:lnSpc>
                <a:spcPct val="100000"/>
              </a:lnSpc>
              <a:spcBef>
                <a:spcPct val="0"/>
              </a:spcBef>
              <a:buClrTx/>
              <a:buSzTx/>
              <a:buFontTx/>
              <a:buNone/>
            </a:pPr>
            <a:r>
              <a:rPr kumimoji="1" lang="en-US" altLang="zh-CN" sz="2400">
                <a:latin typeface="Times New Roman" charset="0"/>
              </a:rPr>
              <a:t>…</a:t>
            </a:r>
          </a:p>
          <a:p>
            <a:pPr eaLnBrk="1" hangingPunct="1">
              <a:lnSpc>
                <a:spcPct val="100000"/>
              </a:lnSpc>
              <a:spcBef>
                <a:spcPct val="0"/>
              </a:spcBef>
              <a:buClrTx/>
              <a:buSzTx/>
              <a:buFontTx/>
              <a:buNone/>
            </a:pPr>
            <a:r>
              <a:rPr kumimoji="1" lang="en-US" altLang="zh-CN" sz="2400">
                <a:latin typeface="Times New Roman" charset="0"/>
              </a:rPr>
              <a:t>…</a:t>
            </a:r>
          </a:p>
          <a:p>
            <a:pPr eaLnBrk="1" hangingPunct="1">
              <a:lnSpc>
                <a:spcPct val="100000"/>
              </a:lnSpc>
              <a:spcBef>
                <a:spcPct val="0"/>
              </a:spcBef>
              <a:buClrTx/>
              <a:buSzTx/>
              <a:buFontTx/>
              <a:buNone/>
            </a:pPr>
            <a:r>
              <a:rPr kumimoji="1" lang="en-US" altLang="zh-CN" sz="2400"/>
              <a:t>a();</a:t>
            </a:r>
          </a:p>
          <a:p>
            <a:pPr eaLnBrk="1" hangingPunct="1">
              <a:lnSpc>
                <a:spcPct val="100000"/>
              </a:lnSpc>
              <a:spcBef>
                <a:spcPct val="0"/>
              </a:spcBef>
              <a:buClrTx/>
              <a:buSzTx/>
              <a:buFontTx/>
              <a:buNone/>
            </a:pPr>
            <a:endParaRPr kumimoji="1" lang="en-US" altLang="zh-CN" sz="2400"/>
          </a:p>
          <a:p>
            <a:pPr eaLnBrk="1" hangingPunct="1">
              <a:lnSpc>
                <a:spcPct val="100000"/>
              </a:lnSpc>
              <a:spcBef>
                <a:spcPct val="0"/>
              </a:spcBef>
              <a:buClrTx/>
              <a:buSzTx/>
              <a:buFontTx/>
              <a:buNone/>
            </a:pPr>
            <a:endParaRPr kumimoji="1" lang="en-US" altLang="zh-CN" sz="2400">
              <a:latin typeface="Times New Roman" charset="0"/>
            </a:endParaRPr>
          </a:p>
          <a:p>
            <a:pPr eaLnBrk="1" hangingPunct="1">
              <a:lnSpc>
                <a:spcPct val="100000"/>
              </a:lnSpc>
              <a:spcBef>
                <a:spcPct val="0"/>
              </a:spcBef>
              <a:buClrTx/>
              <a:buSzTx/>
              <a:buFontTx/>
              <a:buNone/>
            </a:pPr>
            <a:r>
              <a:rPr kumimoji="1" lang="en-US" altLang="zh-CN" sz="2400">
                <a:latin typeface="Times New Roman" charset="0"/>
              </a:rPr>
              <a:t>}</a:t>
            </a:r>
          </a:p>
        </p:txBody>
      </p:sp>
      <p:sp>
        <p:nvSpPr>
          <p:cNvPr id="199684" name="Line 4"/>
          <p:cNvSpPr>
            <a:spLocks noChangeShapeType="1"/>
          </p:cNvSpPr>
          <p:nvPr/>
        </p:nvSpPr>
        <p:spPr bwMode="auto">
          <a:xfrm flipV="1">
            <a:off x="2898675" y="2951807"/>
            <a:ext cx="1295400" cy="1295400"/>
          </a:xfrm>
          <a:prstGeom prst="line">
            <a:avLst/>
          </a:prstGeom>
          <a:noFill/>
          <a:ln w="57150">
            <a:solidFill>
              <a:schemeClr val="accent2"/>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99685" name="Text Box 5"/>
          <p:cNvSpPr txBox="1">
            <a:spLocks noChangeArrowheads="1"/>
          </p:cNvSpPr>
          <p:nvPr/>
        </p:nvSpPr>
        <p:spPr bwMode="auto">
          <a:xfrm>
            <a:off x="4178200" y="2708920"/>
            <a:ext cx="146208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en-US" altLang="zh-CN" sz="2400" dirty="0"/>
              <a:t>a</a:t>
            </a:r>
            <a:r>
              <a:rPr kumimoji="1" lang="en-US" altLang="zh-CN" sz="2400" dirty="0">
                <a:latin typeface="Times New Roman" charset="0"/>
              </a:rPr>
              <a:t> </a:t>
            </a:r>
            <a:r>
              <a:rPr kumimoji="1" lang="zh-CN" altLang="zh-CN" sz="2400" dirty="0">
                <a:latin typeface="Times New Roman" charset="0"/>
              </a:rPr>
              <a:t>函数</a:t>
            </a:r>
          </a:p>
          <a:p>
            <a:pPr eaLnBrk="1" hangingPunct="1">
              <a:lnSpc>
                <a:spcPct val="100000"/>
              </a:lnSpc>
              <a:spcBef>
                <a:spcPct val="0"/>
              </a:spcBef>
              <a:buClrTx/>
              <a:buSzTx/>
              <a:buFontTx/>
              <a:buNone/>
            </a:pPr>
            <a:r>
              <a:rPr kumimoji="1" lang="zh-CN" altLang="zh-CN" sz="2400" dirty="0">
                <a:latin typeface="Times New Roman" charset="0"/>
              </a:rPr>
              <a:t>{</a:t>
            </a:r>
          </a:p>
          <a:p>
            <a:pPr eaLnBrk="1" hangingPunct="1">
              <a:lnSpc>
                <a:spcPct val="100000"/>
              </a:lnSpc>
              <a:spcBef>
                <a:spcPct val="0"/>
              </a:spcBef>
              <a:buClrTx/>
              <a:buSzTx/>
              <a:buFontTx/>
              <a:buNone/>
            </a:pPr>
            <a:endParaRPr kumimoji="1" lang="zh-CN" altLang="zh-CN" sz="2400" dirty="0">
              <a:latin typeface="Times New Roman" charset="0"/>
            </a:endParaRPr>
          </a:p>
          <a:p>
            <a:pPr eaLnBrk="1" hangingPunct="1">
              <a:lnSpc>
                <a:spcPct val="100000"/>
              </a:lnSpc>
              <a:spcBef>
                <a:spcPct val="0"/>
              </a:spcBef>
              <a:buClrTx/>
              <a:buSzTx/>
              <a:buFontTx/>
              <a:buNone/>
            </a:pPr>
            <a:r>
              <a:rPr kumimoji="1" lang="en-US" altLang="zh-CN" sz="2400" dirty="0"/>
              <a:t>b();</a:t>
            </a:r>
          </a:p>
          <a:p>
            <a:pPr eaLnBrk="1" hangingPunct="1">
              <a:lnSpc>
                <a:spcPct val="100000"/>
              </a:lnSpc>
              <a:spcBef>
                <a:spcPct val="0"/>
              </a:spcBef>
              <a:buClrTx/>
              <a:buSzTx/>
              <a:buFontTx/>
              <a:buNone/>
            </a:pPr>
            <a:r>
              <a:rPr kumimoji="1" lang="en-US" altLang="zh-CN" sz="2400" dirty="0">
                <a:latin typeface="Times New Roman" charset="0"/>
              </a:rPr>
              <a:t>…</a:t>
            </a:r>
          </a:p>
          <a:p>
            <a:pPr eaLnBrk="1" hangingPunct="1">
              <a:lnSpc>
                <a:spcPct val="100000"/>
              </a:lnSpc>
              <a:spcBef>
                <a:spcPct val="0"/>
              </a:spcBef>
              <a:buClrTx/>
              <a:buSzTx/>
              <a:buFontTx/>
              <a:buNone/>
            </a:pPr>
            <a:endParaRPr kumimoji="1" lang="en-US" altLang="zh-CN" sz="2400" dirty="0">
              <a:latin typeface="Times New Roman" charset="0"/>
            </a:endParaRPr>
          </a:p>
          <a:p>
            <a:pPr eaLnBrk="1" hangingPunct="1">
              <a:lnSpc>
                <a:spcPct val="100000"/>
              </a:lnSpc>
              <a:spcBef>
                <a:spcPct val="0"/>
              </a:spcBef>
              <a:buClrTx/>
              <a:buSzTx/>
              <a:buFontTx/>
              <a:buNone/>
            </a:pPr>
            <a:r>
              <a:rPr kumimoji="1" lang="en-US" altLang="zh-CN" sz="2400" dirty="0"/>
              <a:t>return;</a:t>
            </a:r>
          </a:p>
          <a:p>
            <a:pPr eaLnBrk="1" hangingPunct="1">
              <a:lnSpc>
                <a:spcPct val="100000"/>
              </a:lnSpc>
              <a:spcBef>
                <a:spcPct val="0"/>
              </a:spcBef>
              <a:buClrTx/>
              <a:buSzTx/>
              <a:buFontTx/>
              <a:buNone/>
            </a:pPr>
            <a:r>
              <a:rPr kumimoji="1" lang="en-US" altLang="zh-CN" sz="2400" dirty="0">
                <a:latin typeface="Times New Roman" charset="0"/>
              </a:rPr>
              <a:t>}</a:t>
            </a:r>
          </a:p>
        </p:txBody>
      </p:sp>
      <p:sp>
        <p:nvSpPr>
          <p:cNvPr id="199686" name="Line 6"/>
          <p:cNvSpPr>
            <a:spLocks noChangeShapeType="1"/>
          </p:cNvSpPr>
          <p:nvPr/>
        </p:nvSpPr>
        <p:spPr bwMode="auto">
          <a:xfrm>
            <a:off x="4651275" y="3180407"/>
            <a:ext cx="0" cy="762000"/>
          </a:xfrm>
          <a:prstGeom prst="line">
            <a:avLst/>
          </a:prstGeom>
          <a:noFill/>
          <a:ln w="57150">
            <a:solidFill>
              <a:schemeClr val="accent2"/>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99687" name="Line 7"/>
          <p:cNvSpPr>
            <a:spLocks noChangeShapeType="1"/>
          </p:cNvSpPr>
          <p:nvPr/>
        </p:nvSpPr>
        <p:spPr bwMode="auto">
          <a:xfrm flipV="1">
            <a:off x="4727475" y="3104207"/>
            <a:ext cx="914400" cy="914400"/>
          </a:xfrm>
          <a:prstGeom prst="line">
            <a:avLst/>
          </a:prstGeom>
          <a:noFill/>
          <a:ln w="57150">
            <a:solidFill>
              <a:schemeClr val="accent2"/>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99688" name="Text Box 8"/>
          <p:cNvSpPr txBox="1">
            <a:spLocks noChangeArrowheads="1"/>
          </p:cNvSpPr>
          <p:nvPr/>
        </p:nvSpPr>
        <p:spPr bwMode="auto">
          <a:xfrm>
            <a:off x="5702200" y="2788295"/>
            <a:ext cx="1462088"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en-US" altLang="zh-CN" sz="2400"/>
              <a:t>b</a:t>
            </a:r>
            <a:r>
              <a:rPr kumimoji="1" lang="zh-CN" altLang="en-US" sz="2400">
                <a:latin typeface="Times New Roman" charset="0"/>
              </a:rPr>
              <a:t>函数</a:t>
            </a:r>
          </a:p>
          <a:p>
            <a:pPr eaLnBrk="1" hangingPunct="1">
              <a:lnSpc>
                <a:spcPct val="100000"/>
              </a:lnSpc>
              <a:spcBef>
                <a:spcPct val="0"/>
              </a:spcBef>
              <a:buClrTx/>
              <a:buSzTx/>
              <a:buFontTx/>
              <a:buNone/>
            </a:pPr>
            <a:r>
              <a:rPr kumimoji="1" lang="en-US" altLang="zh-CN" sz="2400">
                <a:latin typeface="Times New Roman" charset="0"/>
              </a:rPr>
              <a:t>{</a:t>
            </a:r>
          </a:p>
          <a:p>
            <a:pPr eaLnBrk="1" hangingPunct="1">
              <a:lnSpc>
                <a:spcPct val="100000"/>
              </a:lnSpc>
              <a:spcBef>
                <a:spcPct val="0"/>
              </a:spcBef>
              <a:buClrTx/>
              <a:buSzTx/>
              <a:buFontTx/>
              <a:buNone/>
            </a:pPr>
            <a:r>
              <a:rPr kumimoji="1" lang="en-US" altLang="zh-CN" sz="2400">
                <a:latin typeface="Times New Roman" charset="0"/>
              </a:rPr>
              <a:t>…</a:t>
            </a:r>
          </a:p>
          <a:p>
            <a:pPr eaLnBrk="1" hangingPunct="1">
              <a:lnSpc>
                <a:spcPct val="100000"/>
              </a:lnSpc>
              <a:spcBef>
                <a:spcPct val="0"/>
              </a:spcBef>
              <a:buClrTx/>
              <a:buSzTx/>
              <a:buFontTx/>
              <a:buNone/>
            </a:pPr>
            <a:r>
              <a:rPr kumimoji="1" lang="en-US" altLang="zh-CN" sz="2400">
                <a:latin typeface="Times New Roman" charset="0"/>
              </a:rPr>
              <a:t>…</a:t>
            </a:r>
          </a:p>
          <a:p>
            <a:pPr eaLnBrk="1" hangingPunct="1">
              <a:lnSpc>
                <a:spcPct val="100000"/>
              </a:lnSpc>
              <a:spcBef>
                <a:spcPct val="0"/>
              </a:spcBef>
              <a:buClrTx/>
              <a:buSzTx/>
              <a:buFontTx/>
              <a:buNone/>
            </a:pPr>
            <a:endParaRPr kumimoji="1" lang="en-US" altLang="zh-CN" sz="2400">
              <a:latin typeface="Times New Roman" charset="0"/>
            </a:endParaRPr>
          </a:p>
          <a:p>
            <a:pPr eaLnBrk="1" hangingPunct="1">
              <a:lnSpc>
                <a:spcPct val="100000"/>
              </a:lnSpc>
              <a:spcBef>
                <a:spcPct val="0"/>
              </a:spcBef>
              <a:buClrTx/>
              <a:buSzTx/>
              <a:buFontTx/>
              <a:buNone/>
            </a:pPr>
            <a:r>
              <a:rPr kumimoji="1" lang="en-US" altLang="zh-CN" sz="2400"/>
              <a:t>return;</a:t>
            </a:r>
          </a:p>
          <a:p>
            <a:pPr eaLnBrk="1" hangingPunct="1">
              <a:lnSpc>
                <a:spcPct val="100000"/>
              </a:lnSpc>
              <a:spcBef>
                <a:spcPct val="0"/>
              </a:spcBef>
              <a:buClrTx/>
              <a:buSzTx/>
              <a:buFontTx/>
              <a:buNone/>
            </a:pPr>
            <a:r>
              <a:rPr kumimoji="1" lang="en-US" altLang="zh-CN" sz="2400">
                <a:latin typeface="Times New Roman" charset="0"/>
              </a:rPr>
              <a:t>}</a:t>
            </a:r>
          </a:p>
        </p:txBody>
      </p:sp>
      <p:sp>
        <p:nvSpPr>
          <p:cNvPr id="199689" name="Line 9"/>
          <p:cNvSpPr>
            <a:spLocks noChangeShapeType="1"/>
          </p:cNvSpPr>
          <p:nvPr/>
        </p:nvSpPr>
        <p:spPr bwMode="auto">
          <a:xfrm>
            <a:off x="6175275" y="3137545"/>
            <a:ext cx="0" cy="1752600"/>
          </a:xfrm>
          <a:prstGeom prst="line">
            <a:avLst/>
          </a:prstGeom>
          <a:noFill/>
          <a:ln w="57150">
            <a:solidFill>
              <a:schemeClr val="accent2"/>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99690" name="Line 10"/>
          <p:cNvSpPr>
            <a:spLocks noChangeShapeType="1"/>
          </p:cNvSpPr>
          <p:nvPr/>
        </p:nvSpPr>
        <p:spPr bwMode="auto">
          <a:xfrm flipH="1" flipV="1">
            <a:off x="4651275" y="4094807"/>
            <a:ext cx="1219200" cy="881063"/>
          </a:xfrm>
          <a:prstGeom prst="line">
            <a:avLst/>
          </a:prstGeom>
          <a:noFill/>
          <a:ln w="57150">
            <a:solidFill>
              <a:schemeClr val="accent2"/>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99691" name="Text Box 11"/>
          <p:cNvSpPr txBox="1">
            <a:spLocks noChangeArrowheads="1"/>
          </p:cNvSpPr>
          <p:nvPr/>
        </p:nvSpPr>
        <p:spPr bwMode="auto">
          <a:xfrm>
            <a:off x="3111400" y="335344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en-US" altLang="zh-CN" sz="2400">
                <a:solidFill>
                  <a:srgbClr val="008000"/>
                </a:solidFill>
                <a:latin typeface="Times New Roman" charset="0"/>
              </a:rPr>
              <a:t>①</a:t>
            </a:r>
          </a:p>
        </p:txBody>
      </p:sp>
      <p:sp>
        <p:nvSpPr>
          <p:cNvPr id="199692" name="Text Box 12"/>
          <p:cNvSpPr txBox="1">
            <a:spLocks noChangeArrowheads="1"/>
          </p:cNvSpPr>
          <p:nvPr/>
        </p:nvSpPr>
        <p:spPr bwMode="auto">
          <a:xfrm>
            <a:off x="4956075" y="2951807"/>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en-US" altLang="zh-CN" sz="2400">
                <a:solidFill>
                  <a:srgbClr val="008000"/>
                </a:solidFill>
                <a:latin typeface="Times New Roman" charset="0"/>
              </a:rPr>
              <a:t>③</a:t>
            </a:r>
          </a:p>
        </p:txBody>
      </p:sp>
      <p:sp>
        <p:nvSpPr>
          <p:cNvPr id="199693" name="Text Box 13"/>
          <p:cNvSpPr txBox="1">
            <a:spLocks noChangeArrowheads="1"/>
          </p:cNvSpPr>
          <p:nvPr/>
        </p:nvSpPr>
        <p:spPr bwMode="auto">
          <a:xfrm>
            <a:off x="6175275" y="3561407"/>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en-US" altLang="zh-CN" sz="2400">
                <a:solidFill>
                  <a:srgbClr val="008000"/>
                </a:solidFill>
                <a:latin typeface="Times New Roman" charset="0"/>
              </a:rPr>
              <a:t>④</a:t>
            </a:r>
          </a:p>
        </p:txBody>
      </p:sp>
      <p:sp>
        <p:nvSpPr>
          <p:cNvPr id="199694" name="Text Box 14"/>
          <p:cNvSpPr txBox="1">
            <a:spLocks noChangeArrowheads="1"/>
          </p:cNvSpPr>
          <p:nvPr/>
        </p:nvSpPr>
        <p:spPr bwMode="auto">
          <a:xfrm>
            <a:off x="4864000" y="457264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en-US" altLang="zh-CN" sz="2400">
                <a:solidFill>
                  <a:srgbClr val="008000"/>
                </a:solidFill>
                <a:latin typeface="Times New Roman" charset="0"/>
              </a:rPr>
              <a:t>⑤</a:t>
            </a:r>
          </a:p>
        </p:txBody>
      </p:sp>
      <p:sp>
        <p:nvSpPr>
          <p:cNvPr id="199695" name="Line 15"/>
          <p:cNvSpPr>
            <a:spLocks noChangeShapeType="1"/>
          </p:cNvSpPr>
          <p:nvPr/>
        </p:nvSpPr>
        <p:spPr bwMode="auto">
          <a:xfrm>
            <a:off x="4575075" y="4171007"/>
            <a:ext cx="0" cy="914400"/>
          </a:xfrm>
          <a:prstGeom prst="line">
            <a:avLst/>
          </a:prstGeom>
          <a:noFill/>
          <a:ln w="57150">
            <a:solidFill>
              <a:schemeClr val="accent2"/>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99696" name="Text Box 16"/>
          <p:cNvSpPr txBox="1">
            <a:spLocks noChangeArrowheads="1"/>
          </p:cNvSpPr>
          <p:nvPr/>
        </p:nvSpPr>
        <p:spPr bwMode="auto">
          <a:xfrm>
            <a:off x="4117875" y="4399607"/>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en-US" altLang="zh-CN" sz="2400">
                <a:solidFill>
                  <a:srgbClr val="008000"/>
                </a:solidFill>
                <a:latin typeface="Times New Roman" charset="0"/>
              </a:rPr>
              <a:t>⑥</a:t>
            </a:r>
          </a:p>
        </p:txBody>
      </p:sp>
      <p:sp>
        <p:nvSpPr>
          <p:cNvPr id="199697" name="Line 17"/>
          <p:cNvSpPr>
            <a:spLocks noChangeShapeType="1"/>
          </p:cNvSpPr>
          <p:nvPr/>
        </p:nvSpPr>
        <p:spPr bwMode="auto">
          <a:xfrm flipH="1" flipV="1">
            <a:off x="2822475" y="4399607"/>
            <a:ext cx="1447800" cy="838200"/>
          </a:xfrm>
          <a:prstGeom prst="line">
            <a:avLst/>
          </a:prstGeom>
          <a:noFill/>
          <a:ln w="57150">
            <a:solidFill>
              <a:schemeClr val="accent2"/>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99698" name="Text Box 18"/>
          <p:cNvSpPr txBox="1">
            <a:spLocks noChangeArrowheads="1"/>
          </p:cNvSpPr>
          <p:nvPr/>
        </p:nvSpPr>
        <p:spPr bwMode="auto">
          <a:xfrm>
            <a:off x="2959000" y="457264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en-US" altLang="zh-CN" sz="2400">
                <a:solidFill>
                  <a:srgbClr val="008000"/>
                </a:solidFill>
                <a:latin typeface="Times New Roman" charset="0"/>
              </a:rPr>
              <a:t>⑦</a:t>
            </a:r>
          </a:p>
        </p:txBody>
      </p:sp>
      <p:sp>
        <p:nvSpPr>
          <p:cNvPr id="199699" name="Rectangle 19"/>
          <p:cNvSpPr>
            <a:spLocks noChangeArrowheads="1"/>
          </p:cNvSpPr>
          <p:nvPr/>
        </p:nvSpPr>
        <p:spPr bwMode="auto">
          <a:xfrm>
            <a:off x="4082950" y="3409007"/>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zh-CN" altLang="zh-CN" sz="2400">
                <a:solidFill>
                  <a:srgbClr val="008000"/>
                </a:solidFill>
                <a:latin typeface="Times New Roman" charset="0"/>
              </a:rPr>
              <a:t>②</a:t>
            </a:r>
            <a:endParaRPr kumimoji="1" lang="en-US" altLang="zh-CN" sz="2400">
              <a:solidFill>
                <a:srgbClr val="008000"/>
              </a:solidFill>
              <a:latin typeface="Times New Roman" charset="0"/>
            </a:endParaRPr>
          </a:p>
        </p:txBody>
      </p:sp>
      <p:sp>
        <p:nvSpPr>
          <p:cNvPr id="199700" name="Text Box 20"/>
          <p:cNvSpPr txBox="1">
            <a:spLocks noChangeArrowheads="1"/>
          </p:cNvSpPr>
          <p:nvPr/>
        </p:nvSpPr>
        <p:spPr bwMode="auto">
          <a:xfrm>
            <a:off x="609600" y="1457325"/>
            <a:ext cx="7848600" cy="676275"/>
          </a:xfrm>
          <a:prstGeom prst="rect">
            <a:avLst/>
          </a:prstGeom>
          <a:noFill/>
          <a:ln w="9525">
            <a:noFill/>
            <a:miter lim="800000"/>
            <a:headEnd/>
            <a:tailEnd/>
          </a:ln>
          <a:effec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20000"/>
              </a:lnSpc>
              <a:spcBef>
                <a:spcPct val="0"/>
              </a:spcBef>
              <a:buClrTx/>
              <a:buSzTx/>
              <a:buFontTx/>
              <a:buNone/>
            </a:pPr>
            <a:r>
              <a:rPr kumimoji="1" lang="zh-CN" altLang="en-US" sz="3200" dirty="0">
                <a:solidFill>
                  <a:srgbClr val="0033CC"/>
                </a:solidFill>
                <a:effectLst>
                  <a:outerShdw blurRad="38100" dist="38100" dir="2700000" algn="tl">
                    <a:srgbClr val="C0C0C0"/>
                  </a:outerShdw>
                </a:effectLst>
                <a:latin typeface="Times New Roman" charset="0"/>
              </a:rPr>
              <a:t>在被调函数中，又调用了函数</a:t>
            </a:r>
            <a:r>
              <a:rPr kumimoji="1" lang="en-US" altLang="zh-CN" sz="3200" dirty="0">
                <a:solidFill>
                  <a:srgbClr val="0033CC"/>
                </a:solidFill>
                <a:effectLst>
                  <a:outerShdw blurRad="38100" dist="38100" dir="2700000" algn="tl">
                    <a:srgbClr val="C0C0C0"/>
                  </a:outerShdw>
                </a:effectLst>
                <a:latin typeface="Times New Roman" charset="0"/>
              </a:rPr>
              <a:t>----</a:t>
            </a:r>
            <a:r>
              <a:rPr kumimoji="1" lang="zh-CN" altLang="en-US" sz="3200" dirty="0">
                <a:solidFill>
                  <a:srgbClr val="0033CC"/>
                </a:solidFill>
                <a:effectLst>
                  <a:outerShdw blurRad="38100" dist="38100" dir="2700000" algn="tl">
                    <a:srgbClr val="C0C0C0"/>
                  </a:outerShdw>
                </a:effectLst>
                <a:latin typeface="Times New Roman" charset="0"/>
              </a:rPr>
              <a:t>嵌套调用</a:t>
            </a:r>
          </a:p>
        </p:txBody>
      </p:sp>
      <p:sp>
        <p:nvSpPr>
          <p:cNvPr id="199702" name="Line 22"/>
          <p:cNvSpPr>
            <a:spLocks noChangeShapeType="1"/>
          </p:cNvSpPr>
          <p:nvPr/>
        </p:nvSpPr>
        <p:spPr bwMode="auto">
          <a:xfrm flipH="1">
            <a:off x="2774850" y="3248670"/>
            <a:ext cx="0" cy="935037"/>
          </a:xfrm>
          <a:prstGeom prst="line">
            <a:avLst/>
          </a:prstGeom>
          <a:noFill/>
          <a:ln w="57150">
            <a:solidFill>
              <a:schemeClr val="accent2"/>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99703" name="Line 23"/>
          <p:cNvSpPr>
            <a:spLocks noChangeShapeType="1"/>
          </p:cNvSpPr>
          <p:nvPr/>
        </p:nvSpPr>
        <p:spPr bwMode="auto">
          <a:xfrm flipH="1">
            <a:off x="2774850" y="4617095"/>
            <a:ext cx="0" cy="935037"/>
          </a:xfrm>
          <a:prstGeom prst="line">
            <a:avLst/>
          </a:prstGeom>
          <a:noFill/>
          <a:ln w="57150">
            <a:solidFill>
              <a:schemeClr val="accent2"/>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99704" name="Rectangle 24"/>
          <p:cNvSpPr>
            <a:spLocks noChangeArrowheads="1"/>
          </p:cNvSpPr>
          <p:nvPr/>
        </p:nvSpPr>
        <p:spPr bwMode="auto">
          <a:xfrm>
            <a:off x="681038" y="333375"/>
            <a:ext cx="7797800" cy="839788"/>
          </a:xfrm>
          <a:prstGeom prst="rect">
            <a:avLst/>
          </a:prstGeom>
          <a:noFill/>
          <a:ln w="9525">
            <a:noFill/>
            <a:miter lim="800000"/>
            <a:headEnd/>
            <a:tailEnd/>
          </a:ln>
          <a:effectLst>
            <a:outerShdw dist="35921" dir="2700000" algn="ctr" rotWithShape="0">
              <a:schemeClr val="tx1"/>
            </a:outerShdw>
          </a:effectLst>
        </p:spPr>
        <p:txBody>
          <a:bodyPr lIns="92075" tIns="46037" rIns="92075" bIns="46037"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85000"/>
              </a:lnSpc>
              <a:spcBef>
                <a:spcPct val="0"/>
              </a:spcBef>
              <a:buClrTx/>
              <a:buSzTx/>
              <a:buFontTx/>
              <a:buNone/>
            </a:pPr>
            <a:r>
              <a:rPr lang="zh-CN" altLang="en-US" sz="4400" i="1" dirty="0">
                <a:solidFill>
                  <a:srgbClr val="0000FF"/>
                </a:solidFill>
                <a:effectLst>
                  <a:outerShdw blurRad="38100" dist="38100" dir="2700000" algn="tl">
                    <a:srgbClr val="C0C0C0"/>
                  </a:outerShdw>
                </a:effectLst>
                <a:latin typeface="Times New Roman" charset="0"/>
                <a:ea typeface="黑体" charset="0"/>
              </a:rPr>
              <a:t>函数的嵌套调用</a:t>
            </a:r>
          </a:p>
        </p:txBody>
      </p:sp>
      <p:sp>
        <p:nvSpPr>
          <p:cNvPr id="2" name="日期占位符 1"/>
          <p:cNvSpPr>
            <a:spLocks noGrp="1"/>
          </p:cNvSpPr>
          <p:nvPr>
            <p:ph type="dt" sz="half" idx="10"/>
          </p:nvPr>
        </p:nvSpPr>
        <p:spPr/>
        <p:txBody>
          <a:bodyPr/>
          <a:lstStyle/>
          <a:p>
            <a:fld id="{AD5AD8A8-75A3-6E4C-B7AA-0895085B4F70}"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21</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9683"/>
                                        </p:tgtEl>
                                        <p:attrNameLst>
                                          <p:attrName>style.visibility</p:attrName>
                                        </p:attrNameLst>
                                      </p:cBhvr>
                                      <p:to>
                                        <p:strVal val="visible"/>
                                      </p:to>
                                    </p:set>
                                    <p:animEffect transition="in" filter="wipe(up)">
                                      <p:cBhvr>
                                        <p:cTn id="7" dur="500"/>
                                        <p:tgtEl>
                                          <p:spTgt spid="199683"/>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9685"/>
                                        </p:tgtEl>
                                        <p:attrNameLst>
                                          <p:attrName>style.visibility</p:attrName>
                                        </p:attrNameLst>
                                      </p:cBhvr>
                                      <p:to>
                                        <p:strVal val="visible"/>
                                      </p:to>
                                    </p:set>
                                    <p:animEffect transition="in" filter="wipe(up)">
                                      <p:cBhvr>
                                        <p:cTn id="11" dur="500"/>
                                        <p:tgtEl>
                                          <p:spTgt spid="199685"/>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9688"/>
                                        </p:tgtEl>
                                        <p:attrNameLst>
                                          <p:attrName>style.visibility</p:attrName>
                                        </p:attrNameLst>
                                      </p:cBhvr>
                                      <p:to>
                                        <p:strVal val="visible"/>
                                      </p:to>
                                    </p:set>
                                    <p:animEffect transition="in" filter="wipe(up)">
                                      <p:cBhvr>
                                        <p:cTn id="15" dur="500"/>
                                        <p:tgtEl>
                                          <p:spTgt spid="19968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99702"/>
                                        </p:tgtEl>
                                        <p:attrNameLst>
                                          <p:attrName>style.visibility</p:attrName>
                                        </p:attrNameLst>
                                      </p:cBhvr>
                                      <p:to>
                                        <p:strVal val="visible"/>
                                      </p:to>
                                    </p:set>
                                    <p:animEffect transition="in" filter="wipe(up)">
                                      <p:cBhvr>
                                        <p:cTn id="20" dur="500"/>
                                        <p:tgtEl>
                                          <p:spTgt spid="19970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99691"/>
                                        </p:tgtEl>
                                        <p:attrNameLst>
                                          <p:attrName>style.visibility</p:attrName>
                                        </p:attrNameLst>
                                      </p:cBhvr>
                                      <p:to>
                                        <p:strVal val="visible"/>
                                      </p:to>
                                    </p:set>
                                  </p:childTnLst>
                                </p:cTn>
                              </p:par>
                            </p:childTnLst>
                          </p:cTn>
                        </p:par>
                        <p:par>
                          <p:cTn id="25" fill="hold" nodeType="afterGroup">
                            <p:stCondLst>
                              <p:cond delay="500"/>
                            </p:stCondLst>
                            <p:childTnLst>
                              <p:par>
                                <p:cTn id="26" presetID="22" presetClass="entr" presetSubtype="8" fill="hold" nodeType="afterEffect">
                                  <p:stCondLst>
                                    <p:cond delay="0"/>
                                  </p:stCondLst>
                                  <p:childTnLst>
                                    <p:set>
                                      <p:cBhvr>
                                        <p:cTn id="27" dur="1" fill="hold">
                                          <p:stCondLst>
                                            <p:cond delay="0"/>
                                          </p:stCondLst>
                                        </p:cTn>
                                        <p:tgtEl>
                                          <p:spTgt spid="199684"/>
                                        </p:tgtEl>
                                        <p:attrNameLst>
                                          <p:attrName>style.visibility</p:attrName>
                                        </p:attrNameLst>
                                      </p:cBhvr>
                                      <p:to>
                                        <p:strVal val="visible"/>
                                      </p:to>
                                    </p:set>
                                    <p:animEffect transition="in" filter="wipe(left)">
                                      <p:cBhvr>
                                        <p:cTn id="28" dur="500"/>
                                        <p:tgtEl>
                                          <p:spTgt spid="19968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99699"/>
                                        </p:tgtEl>
                                        <p:attrNameLst>
                                          <p:attrName>style.visibility</p:attrName>
                                        </p:attrNameLst>
                                      </p:cBhvr>
                                      <p:to>
                                        <p:strVal val="visible"/>
                                      </p:to>
                                    </p:set>
                                  </p:childTnLst>
                                </p:cTn>
                              </p:par>
                            </p:childTnLst>
                          </p:cTn>
                        </p:par>
                        <p:par>
                          <p:cTn id="33" fill="hold" nodeType="afterGroup">
                            <p:stCondLst>
                              <p:cond delay="500"/>
                            </p:stCondLst>
                            <p:childTnLst>
                              <p:par>
                                <p:cTn id="34" presetID="22" presetClass="entr" presetSubtype="1" fill="hold" nodeType="afterEffect">
                                  <p:stCondLst>
                                    <p:cond delay="0"/>
                                  </p:stCondLst>
                                  <p:childTnLst>
                                    <p:set>
                                      <p:cBhvr>
                                        <p:cTn id="35" dur="1" fill="hold">
                                          <p:stCondLst>
                                            <p:cond delay="0"/>
                                          </p:stCondLst>
                                        </p:cTn>
                                        <p:tgtEl>
                                          <p:spTgt spid="199686"/>
                                        </p:tgtEl>
                                        <p:attrNameLst>
                                          <p:attrName>style.visibility</p:attrName>
                                        </p:attrNameLst>
                                      </p:cBhvr>
                                      <p:to>
                                        <p:strVal val="visible"/>
                                      </p:to>
                                    </p:set>
                                    <p:animEffect transition="in" filter="wipe(up)">
                                      <p:cBhvr>
                                        <p:cTn id="36" dur="500"/>
                                        <p:tgtEl>
                                          <p:spTgt spid="19968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99692"/>
                                        </p:tgtEl>
                                        <p:attrNameLst>
                                          <p:attrName>style.visibility</p:attrName>
                                        </p:attrNameLst>
                                      </p:cBhvr>
                                      <p:to>
                                        <p:strVal val="visible"/>
                                      </p:to>
                                    </p:se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199687"/>
                                        </p:tgtEl>
                                        <p:attrNameLst>
                                          <p:attrName>style.visibility</p:attrName>
                                        </p:attrNameLst>
                                      </p:cBhvr>
                                      <p:to>
                                        <p:strVal val="visible"/>
                                      </p:to>
                                    </p:set>
                                    <p:animEffect transition="in" filter="wipe(left)">
                                      <p:cBhvr>
                                        <p:cTn id="44" dur="500"/>
                                        <p:tgtEl>
                                          <p:spTgt spid="19968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99693"/>
                                        </p:tgtEl>
                                        <p:attrNameLst>
                                          <p:attrName>style.visibility</p:attrName>
                                        </p:attrNameLst>
                                      </p:cBhvr>
                                      <p:to>
                                        <p:strVal val="visible"/>
                                      </p:to>
                                    </p:set>
                                  </p:childTnLst>
                                </p:cTn>
                              </p:par>
                            </p:childTnLst>
                          </p:cTn>
                        </p:par>
                        <p:par>
                          <p:cTn id="49" fill="hold" nodeType="afterGroup">
                            <p:stCondLst>
                              <p:cond delay="500"/>
                            </p:stCondLst>
                            <p:childTnLst>
                              <p:par>
                                <p:cTn id="50" presetID="22" presetClass="entr" presetSubtype="1" fill="hold" nodeType="afterEffect">
                                  <p:stCondLst>
                                    <p:cond delay="0"/>
                                  </p:stCondLst>
                                  <p:childTnLst>
                                    <p:set>
                                      <p:cBhvr>
                                        <p:cTn id="51" dur="1" fill="hold">
                                          <p:stCondLst>
                                            <p:cond delay="0"/>
                                          </p:stCondLst>
                                        </p:cTn>
                                        <p:tgtEl>
                                          <p:spTgt spid="199689"/>
                                        </p:tgtEl>
                                        <p:attrNameLst>
                                          <p:attrName>style.visibility</p:attrName>
                                        </p:attrNameLst>
                                      </p:cBhvr>
                                      <p:to>
                                        <p:strVal val="visible"/>
                                      </p:to>
                                    </p:set>
                                    <p:animEffect transition="in" filter="wipe(up)">
                                      <p:cBhvr>
                                        <p:cTn id="52" dur="500"/>
                                        <p:tgtEl>
                                          <p:spTgt spid="19968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99694"/>
                                        </p:tgtEl>
                                        <p:attrNameLst>
                                          <p:attrName>style.visibility</p:attrName>
                                        </p:attrNameLst>
                                      </p:cBhvr>
                                      <p:to>
                                        <p:strVal val="visible"/>
                                      </p:to>
                                    </p:set>
                                  </p:childTnLst>
                                </p:cTn>
                              </p:par>
                            </p:childTnLst>
                          </p:cTn>
                        </p:par>
                        <p:par>
                          <p:cTn id="57" fill="hold" nodeType="afterGroup">
                            <p:stCondLst>
                              <p:cond delay="500"/>
                            </p:stCondLst>
                            <p:childTnLst>
                              <p:par>
                                <p:cTn id="58" presetID="22" presetClass="entr" presetSubtype="4" fill="hold" nodeType="afterEffect">
                                  <p:stCondLst>
                                    <p:cond delay="0"/>
                                  </p:stCondLst>
                                  <p:childTnLst>
                                    <p:set>
                                      <p:cBhvr>
                                        <p:cTn id="59" dur="1" fill="hold">
                                          <p:stCondLst>
                                            <p:cond delay="0"/>
                                          </p:stCondLst>
                                        </p:cTn>
                                        <p:tgtEl>
                                          <p:spTgt spid="199690"/>
                                        </p:tgtEl>
                                        <p:attrNameLst>
                                          <p:attrName>style.visibility</p:attrName>
                                        </p:attrNameLst>
                                      </p:cBhvr>
                                      <p:to>
                                        <p:strVal val="visible"/>
                                      </p:to>
                                    </p:set>
                                    <p:animEffect transition="in" filter="wipe(down)">
                                      <p:cBhvr>
                                        <p:cTn id="60" dur="500"/>
                                        <p:tgtEl>
                                          <p:spTgt spid="19969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99696"/>
                                        </p:tgtEl>
                                        <p:attrNameLst>
                                          <p:attrName>style.visibility</p:attrName>
                                        </p:attrNameLst>
                                      </p:cBhvr>
                                      <p:to>
                                        <p:strVal val="visible"/>
                                      </p:to>
                                    </p:set>
                                  </p:childTnLst>
                                </p:cTn>
                              </p:par>
                            </p:childTnLst>
                          </p:cTn>
                        </p:par>
                        <p:par>
                          <p:cTn id="65" fill="hold" nodeType="afterGroup">
                            <p:stCondLst>
                              <p:cond delay="500"/>
                            </p:stCondLst>
                            <p:childTnLst>
                              <p:par>
                                <p:cTn id="66" presetID="22" presetClass="entr" presetSubtype="1" fill="hold" nodeType="afterEffect">
                                  <p:stCondLst>
                                    <p:cond delay="0"/>
                                  </p:stCondLst>
                                  <p:childTnLst>
                                    <p:set>
                                      <p:cBhvr>
                                        <p:cTn id="67" dur="1" fill="hold">
                                          <p:stCondLst>
                                            <p:cond delay="0"/>
                                          </p:stCondLst>
                                        </p:cTn>
                                        <p:tgtEl>
                                          <p:spTgt spid="199695"/>
                                        </p:tgtEl>
                                        <p:attrNameLst>
                                          <p:attrName>style.visibility</p:attrName>
                                        </p:attrNameLst>
                                      </p:cBhvr>
                                      <p:to>
                                        <p:strVal val="visible"/>
                                      </p:to>
                                    </p:set>
                                    <p:animEffect transition="in" filter="wipe(up)">
                                      <p:cBhvr>
                                        <p:cTn id="68" dur="500"/>
                                        <p:tgtEl>
                                          <p:spTgt spid="19969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199698"/>
                                        </p:tgtEl>
                                        <p:attrNameLst>
                                          <p:attrName>style.visibility</p:attrName>
                                        </p:attrNameLst>
                                      </p:cBhvr>
                                      <p:to>
                                        <p:strVal val="visible"/>
                                      </p:to>
                                    </p:set>
                                  </p:childTnLst>
                                </p:cTn>
                              </p:par>
                            </p:childTnLst>
                          </p:cTn>
                        </p:par>
                        <p:par>
                          <p:cTn id="73" fill="hold" nodeType="afterGroup">
                            <p:stCondLst>
                              <p:cond delay="500"/>
                            </p:stCondLst>
                            <p:childTnLst>
                              <p:par>
                                <p:cTn id="74" presetID="22" presetClass="entr" presetSubtype="4" fill="hold" nodeType="afterEffect">
                                  <p:stCondLst>
                                    <p:cond delay="0"/>
                                  </p:stCondLst>
                                  <p:childTnLst>
                                    <p:set>
                                      <p:cBhvr>
                                        <p:cTn id="75" dur="1" fill="hold">
                                          <p:stCondLst>
                                            <p:cond delay="0"/>
                                          </p:stCondLst>
                                        </p:cTn>
                                        <p:tgtEl>
                                          <p:spTgt spid="199697"/>
                                        </p:tgtEl>
                                        <p:attrNameLst>
                                          <p:attrName>style.visibility</p:attrName>
                                        </p:attrNameLst>
                                      </p:cBhvr>
                                      <p:to>
                                        <p:strVal val="visible"/>
                                      </p:to>
                                    </p:set>
                                    <p:animEffect transition="in" filter="wipe(down)">
                                      <p:cBhvr>
                                        <p:cTn id="76" dur="500"/>
                                        <p:tgtEl>
                                          <p:spTgt spid="19969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1" fill="hold" nodeType="clickEffect">
                                  <p:stCondLst>
                                    <p:cond delay="0"/>
                                  </p:stCondLst>
                                  <p:childTnLst>
                                    <p:set>
                                      <p:cBhvr>
                                        <p:cTn id="80" dur="1" fill="hold">
                                          <p:stCondLst>
                                            <p:cond delay="0"/>
                                          </p:stCondLst>
                                        </p:cTn>
                                        <p:tgtEl>
                                          <p:spTgt spid="199703"/>
                                        </p:tgtEl>
                                        <p:attrNameLst>
                                          <p:attrName>style.visibility</p:attrName>
                                        </p:attrNameLst>
                                      </p:cBhvr>
                                      <p:to>
                                        <p:strVal val="visible"/>
                                      </p:to>
                                    </p:set>
                                    <p:animEffect transition="in" filter="wipe(up)">
                                      <p:cBhvr>
                                        <p:cTn id="81" dur="500"/>
                                        <p:tgtEl>
                                          <p:spTgt spid="19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autoUpdateAnimBg="0"/>
      <p:bldP spid="199685" grpId="0" autoUpdateAnimBg="0"/>
      <p:bldP spid="199688" grpId="0" autoUpdateAnimBg="0"/>
      <p:bldP spid="199691" grpId="0" autoUpdateAnimBg="0"/>
      <p:bldP spid="199692" grpId="0" autoUpdateAnimBg="0"/>
      <p:bldP spid="199693" grpId="0" autoUpdateAnimBg="0"/>
      <p:bldP spid="199694" grpId="0" autoUpdateAnimBg="0"/>
      <p:bldP spid="199696" grpId="0" autoUpdateAnimBg="0"/>
      <p:bldP spid="199698" grpId="0" autoUpdateAnimBg="0"/>
      <p:bldP spid="199699"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496096"/>
          </a:xfrm>
        </p:spPr>
        <p:txBody>
          <a:bodyPr>
            <a:normAutofit fontScale="90000"/>
          </a:bodyPr>
          <a:lstStyle/>
          <a:p>
            <a:r>
              <a:rPr kumimoji="1" lang="zh-CN" altLang="en-US" dirty="0" smtClean="0"/>
              <a:t>函数的递归调用</a:t>
            </a:r>
            <a:endParaRPr kumimoji="1" lang="zh-CN" altLang="en-US" dirty="0"/>
          </a:p>
        </p:txBody>
      </p:sp>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22</a:t>
            </a:fld>
            <a:endParaRPr lang="en-US" dirty="0"/>
          </a:p>
        </p:txBody>
      </p:sp>
      <p:pic>
        <p:nvPicPr>
          <p:cNvPr id="7" name="图片 6"/>
          <p:cNvPicPr>
            <a:picLocks noChangeAspect="1"/>
          </p:cNvPicPr>
          <p:nvPr/>
        </p:nvPicPr>
        <p:blipFill>
          <a:blip r:embed="rId2"/>
          <a:stretch>
            <a:fillRect/>
          </a:stretch>
        </p:blipFill>
        <p:spPr>
          <a:xfrm>
            <a:off x="146050" y="1019780"/>
            <a:ext cx="7594302" cy="5774720"/>
          </a:xfrm>
          <a:prstGeom prst="rect">
            <a:avLst/>
          </a:prstGeom>
        </p:spPr>
      </p:pic>
    </p:spTree>
    <p:extLst>
      <p:ext uri="{BB962C8B-B14F-4D97-AF65-F5344CB8AC3E}">
        <p14:creationId xmlns:p14="http://schemas.microsoft.com/office/powerpoint/2010/main" val="467363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23</a:t>
            </a:fld>
            <a:endParaRPr lang="en-US" dirty="0"/>
          </a:p>
        </p:txBody>
      </p:sp>
      <p:pic>
        <p:nvPicPr>
          <p:cNvPr id="6" name="图片 5"/>
          <p:cNvPicPr>
            <a:picLocks noChangeAspect="1"/>
          </p:cNvPicPr>
          <p:nvPr/>
        </p:nvPicPr>
        <p:blipFill>
          <a:blip r:embed="rId2"/>
          <a:stretch>
            <a:fillRect/>
          </a:stretch>
        </p:blipFill>
        <p:spPr>
          <a:xfrm>
            <a:off x="88900" y="323850"/>
            <a:ext cx="8966200" cy="6210300"/>
          </a:xfrm>
          <a:prstGeom prst="rect">
            <a:avLst/>
          </a:prstGeom>
        </p:spPr>
      </p:pic>
    </p:spTree>
    <p:extLst>
      <p:ext uri="{BB962C8B-B14F-4D97-AF65-F5344CB8AC3E}">
        <p14:creationId xmlns:p14="http://schemas.microsoft.com/office/powerpoint/2010/main" val="11970158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dirty="0"/>
          </a:p>
        </p:txBody>
      </p:sp>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6" name="图片 5"/>
          <p:cNvPicPr>
            <a:picLocks noChangeAspect="1"/>
          </p:cNvPicPr>
          <p:nvPr/>
        </p:nvPicPr>
        <p:blipFill>
          <a:blip r:embed="rId2"/>
          <a:stretch>
            <a:fillRect/>
          </a:stretch>
        </p:blipFill>
        <p:spPr>
          <a:xfrm>
            <a:off x="0" y="115348"/>
            <a:ext cx="9144000" cy="6627303"/>
          </a:xfrm>
          <a:prstGeom prst="rect">
            <a:avLst/>
          </a:prstGeom>
        </p:spPr>
      </p:pic>
    </p:spTree>
    <p:extLst>
      <p:ext uri="{BB962C8B-B14F-4D97-AF65-F5344CB8AC3E}">
        <p14:creationId xmlns:p14="http://schemas.microsoft.com/office/powerpoint/2010/main" val="1132474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25</a:t>
            </a:fld>
            <a:endParaRPr lang="en-US" dirty="0"/>
          </a:p>
        </p:txBody>
      </p:sp>
      <p:pic>
        <p:nvPicPr>
          <p:cNvPr id="6" name="图片 5"/>
          <p:cNvPicPr>
            <a:picLocks noChangeAspect="1"/>
          </p:cNvPicPr>
          <p:nvPr/>
        </p:nvPicPr>
        <p:blipFill>
          <a:blip r:embed="rId2"/>
          <a:stretch>
            <a:fillRect/>
          </a:stretch>
        </p:blipFill>
        <p:spPr>
          <a:xfrm>
            <a:off x="733836" y="620688"/>
            <a:ext cx="7709650" cy="4954147"/>
          </a:xfrm>
          <a:prstGeom prst="rect">
            <a:avLst/>
          </a:prstGeom>
        </p:spPr>
      </p:pic>
    </p:spTree>
    <p:extLst>
      <p:ext uri="{BB962C8B-B14F-4D97-AF65-F5344CB8AC3E}">
        <p14:creationId xmlns:p14="http://schemas.microsoft.com/office/powerpoint/2010/main" val="96888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26</a:t>
            </a:fld>
            <a:endParaRPr lang="en-US" dirty="0"/>
          </a:p>
        </p:txBody>
      </p:sp>
      <p:pic>
        <p:nvPicPr>
          <p:cNvPr id="6" name="图片 5"/>
          <p:cNvPicPr>
            <a:picLocks noChangeAspect="1"/>
          </p:cNvPicPr>
          <p:nvPr/>
        </p:nvPicPr>
        <p:blipFill>
          <a:blip r:embed="rId2"/>
          <a:stretch>
            <a:fillRect/>
          </a:stretch>
        </p:blipFill>
        <p:spPr>
          <a:xfrm>
            <a:off x="19050" y="857250"/>
            <a:ext cx="9105900" cy="5143500"/>
          </a:xfrm>
          <a:prstGeom prst="rect">
            <a:avLst/>
          </a:prstGeom>
        </p:spPr>
      </p:pic>
    </p:spTree>
    <p:extLst>
      <p:ext uri="{BB962C8B-B14F-4D97-AF65-F5344CB8AC3E}">
        <p14:creationId xmlns:p14="http://schemas.microsoft.com/office/powerpoint/2010/main" val="14902893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27</a:t>
            </a:fld>
            <a:endParaRPr lang="en-US" dirty="0"/>
          </a:p>
        </p:txBody>
      </p:sp>
      <p:pic>
        <p:nvPicPr>
          <p:cNvPr id="6" name="图片 5"/>
          <p:cNvPicPr>
            <a:picLocks noChangeAspect="1"/>
          </p:cNvPicPr>
          <p:nvPr/>
        </p:nvPicPr>
        <p:blipFill>
          <a:blip r:embed="rId2"/>
          <a:stretch>
            <a:fillRect/>
          </a:stretch>
        </p:blipFill>
        <p:spPr>
          <a:xfrm>
            <a:off x="0" y="99268"/>
            <a:ext cx="9144000" cy="6659464"/>
          </a:xfrm>
          <a:prstGeom prst="rect">
            <a:avLst/>
          </a:prstGeom>
        </p:spPr>
      </p:pic>
    </p:spTree>
    <p:extLst>
      <p:ext uri="{BB962C8B-B14F-4D97-AF65-F5344CB8AC3E}">
        <p14:creationId xmlns:p14="http://schemas.microsoft.com/office/powerpoint/2010/main" val="15191414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28</a:t>
            </a:fld>
            <a:endParaRPr lang="en-US" dirty="0"/>
          </a:p>
        </p:txBody>
      </p:sp>
      <p:pic>
        <p:nvPicPr>
          <p:cNvPr id="6" name="图片 5"/>
          <p:cNvPicPr>
            <a:picLocks noChangeAspect="1"/>
          </p:cNvPicPr>
          <p:nvPr/>
        </p:nvPicPr>
        <p:blipFill>
          <a:blip r:embed="rId2"/>
          <a:stretch>
            <a:fillRect/>
          </a:stretch>
        </p:blipFill>
        <p:spPr>
          <a:xfrm>
            <a:off x="0" y="175204"/>
            <a:ext cx="9144000" cy="6507591"/>
          </a:xfrm>
          <a:prstGeom prst="rect">
            <a:avLst/>
          </a:prstGeom>
        </p:spPr>
      </p:pic>
    </p:spTree>
    <p:extLst>
      <p:ext uri="{BB962C8B-B14F-4D97-AF65-F5344CB8AC3E}">
        <p14:creationId xmlns:p14="http://schemas.microsoft.com/office/powerpoint/2010/main" val="11747943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29</a:t>
            </a:fld>
            <a:endParaRPr lang="en-US" dirty="0"/>
          </a:p>
        </p:txBody>
      </p:sp>
      <p:pic>
        <p:nvPicPr>
          <p:cNvPr id="6" name="图片 5"/>
          <p:cNvPicPr>
            <a:picLocks noChangeAspect="1"/>
          </p:cNvPicPr>
          <p:nvPr/>
        </p:nvPicPr>
        <p:blipFill>
          <a:blip r:embed="rId2"/>
          <a:stretch>
            <a:fillRect/>
          </a:stretch>
        </p:blipFill>
        <p:spPr>
          <a:xfrm>
            <a:off x="0" y="116285"/>
            <a:ext cx="9144000" cy="6625429"/>
          </a:xfrm>
          <a:prstGeom prst="rect">
            <a:avLst/>
          </a:prstGeom>
        </p:spPr>
      </p:pic>
    </p:spTree>
    <p:extLst>
      <p:ext uri="{BB962C8B-B14F-4D97-AF65-F5344CB8AC3E}">
        <p14:creationId xmlns:p14="http://schemas.microsoft.com/office/powerpoint/2010/main" val="138171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r>
              <a:rPr lang="zh-CN" altLang="en-US"/>
              <a:t>程序设计的艺术</a:t>
            </a:r>
            <a:endParaRPr lang="en-US" altLang="zh-CN"/>
          </a:p>
        </p:txBody>
      </p:sp>
      <p:sp>
        <p:nvSpPr>
          <p:cNvPr id="332803" name="Rectangle 3"/>
          <p:cNvSpPr>
            <a:spLocks noGrp="1" noChangeArrowheads="1"/>
          </p:cNvSpPr>
          <p:nvPr>
            <p:ph idx="1"/>
          </p:nvPr>
        </p:nvSpPr>
        <p:spPr>
          <a:xfrm>
            <a:off x="685800" y="3789040"/>
            <a:ext cx="7772400" cy="2383160"/>
          </a:xfrm>
        </p:spPr>
        <p:txBody>
          <a:bodyPr/>
          <a:lstStyle/>
          <a:p>
            <a:pPr>
              <a:buFont typeface="Monotype Sorts" charset="2"/>
              <a:buNone/>
            </a:pPr>
            <a:endParaRPr lang="zh-CN" altLang="en-US" dirty="0">
              <a:ea typeface="宋体" charset="0"/>
            </a:endParaRPr>
          </a:p>
          <a:p>
            <a:r>
              <a:rPr lang="en-US" altLang="zh-CN" dirty="0">
                <a:ea typeface="宋体" charset="0"/>
              </a:rPr>
              <a:t>C</a:t>
            </a:r>
            <a:r>
              <a:rPr lang="zh-CN" altLang="en-US" dirty="0">
                <a:ea typeface="宋体" charset="0"/>
              </a:rPr>
              <a:t>语言为程序的结构提供了两样武器</a:t>
            </a:r>
          </a:p>
          <a:p>
            <a:pPr lvl="1"/>
            <a:r>
              <a:rPr lang="zh-CN" altLang="en-US" dirty="0">
                <a:ea typeface="宋体" charset="0"/>
              </a:rPr>
              <a:t>函数和模块</a:t>
            </a:r>
          </a:p>
          <a:p>
            <a:r>
              <a:rPr lang="zh-CN" altLang="en-US" i="1" u="sng" dirty="0">
                <a:solidFill>
                  <a:schemeClr val="tx1"/>
                </a:solidFill>
                <a:ea typeface="宋体" charset="0"/>
              </a:rPr>
              <a:t>函数</a:t>
            </a:r>
            <a:r>
              <a:rPr lang="zh-CN" altLang="en-US" dirty="0">
                <a:ea typeface="宋体" charset="0"/>
              </a:rPr>
              <a:t>（</a:t>
            </a:r>
            <a:r>
              <a:rPr lang="en-US" altLang="zh-CN" dirty="0">
                <a:ea typeface="宋体" charset="0"/>
              </a:rPr>
              <a:t>function</a:t>
            </a:r>
            <a:r>
              <a:rPr lang="zh-CN" altLang="en-US" dirty="0">
                <a:ea typeface="宋体" charset="0"/>
              </a:rPr>
              <a:t>）是结构设计的最基本单位</a:t>
            </a:r>
          </a:p>
          <a:p>
            <a:pPr lvl="1"/>
            <a:r>
              <a:rPr lang="zh-CN" altLang="en-US" dirty="0">
                <a:ea typeface="宋体" charset="0"/>
              </a:rPr>
              <a:t>“一个程序应该是轻灵自由的，它的</a:t>
            </a:r>
            <a:r>
              <a:rPr lang="zh-CN" altLang="en-US" i="1" u="sng" dirty="0">
                <a:solidFill>
                  <a:schemeClr val="tx1"/>
                </a:solidFill>
                <a:ea typeface="宋体" charset="0"/>
              </a:rPr>
              <a:t>子过程</a:t>
            </a:r>
            <a:r>
              <a:rPr lang="zh-CN" altLang="en-US" dirty="0">
                <a:ea typeface="宋体" charset="0"/>
              </a:rPr>
              <a:t>就象串在一根线上的珍珠。” </a:t>
            </a:r>
          </a:p>
          <a:p>
            <a:pPr lvl="2"/>
            <a:r>
              <a:rPr lang="en-US" altLang="zh-CN" dirty="0">
                <a:ea typeface="宋体" charset="0"/>
              </a:rPr>
              <a:t>Geoffrey James</a:t>
            </a:r>
            <a:r>
              <a:rPr lang="zh-CN" altLang="en-US" dirty="0">
                <a:ea typeface="宋体" charset="0"/>
              </a:rPr>
              <a:t>的</a:t>
            </a:r>
            <a:r>
              <a:rPr lang="en-US" altLang="zh-CN" dirty="0">
                <a:ea typeface="宋体" charset="0"/>
              </a:rPr>
              <a:t>《</a:t>
            </a:r>
            <a:r>
              <a:rPr lang="zh-CN" altLang="en-US" dirty="0">
                <a:ea typeface="宋体" charset="0"/>
              </a:rPr>
              <a:t>编程之道</a:t>
            </a:r>
            <a:r>
              <a:rPr lang="en-US" altLang="zh-CN" dirty="0">
                <a:ea typeface="宋体" charset="0"/>
              </a:rPr>
              <a:t>》 </a:t>
            </a:r>
            <a:endParaRPr lang="zh-CN" altLang="en-US" dirty="0">
              <a:ea typeface="宋体" charset="0"/>
            </a:endParaRPr>
          </a:p>
        </p:txBody>
      </p:sp>
      <p:sp>
        <p:nvSpPr>
          <p:cNvPr id="2" name="矩形 1"/>
          <p:cNvSpPr/>
          <p:nvPr/>
        </p:nvSpPr>
        <p:spPr>
          <a:xfrm>
            <a:off x="685800" y="2093976"/>
            <a:ext cx="7414592" cy="1341906"/>
          </a:xfrm>
          <a:prstGeom prst="rect">
            <a:avLst/>
          </a:prstGeom>
        </p:spPr>
        <p:txBody>
          <a:bodyPr wrap="square">
            <a:spAutoFit/>
          </a:bodyPr>
          <a:lstStyle/>
          <a:p>
            <a:pPr>
              <a:lnSpc>
                <a:spcPct val="100000"/>
              </a:lnSpc>
            </a:pPr>
            <a:r>
              <a:rPr lang="zh-CN" altLang="en-US" dirty="0"/>
              <a:t>“</a:t>
            </a:r>
            <a:r>
              <a:rPr lang="zh-CN" altLang="en-US" sz="1800" dirty="0"/>
              <a:t>事无巨细”，“事必躬亲”  </a:t>
            </a:r>
          </a:p>
          <a:p>
            <a:pPr lvl="1">
              <a:lnSpc>
                <a:spcPct val="100000"/>
              </a:lnSpc>
            </a:pPr>
            <a:r>
              <a:rPr lang="zh-CN" altLang="en-US" sz="1800" dirty="0"/>
              <a:t>管理学的观点是极其排斥这种做法的，</a:t>
            </a:r>
            <a:r>
              <a:rPr lang="zh-CN" altLang="en-US" sz="1800" dirty="0" smtClean="0"/>
              <a:t>认为</a:t>
            </a:r>
            <a:r>
              <a:rPr lang="en-US" altLang="zh-CN" sz="1800" dirty="0" smtClean="0"/>
              <a:t>:</a:t>
            </a:r>
            <a:r>
              <a:rPr lang="zh-CN" altLang="en-US" sz="1800" dirty="0" smtClean="0"/>
              <a:t>工作</a:t>
            </a:r>
            <a:r>
              <a:rPr lang="zh-CN" altLang="en-US" sz="1800" dirty="0"/>
              <a:t>必须分工，各司其职</a:t>
            </a:r>
          </a:p>
          <a:p>
            <a:pPr lvl="1">
              <a:lnSpc>
                <a:spcPct val="100000"/>
              </a:lnSpc>
            </a:pPr>
            <a:r>
              <a:rPr lang="zh-CN" altLang="en-US" sz="1800" dirty="0"/>
              <a:t>其中的思想，在程序设计里也适用 </a:t>
            </a:r>
          </a:p>
        </p:txBody>
      </p:sp>
      <p:sp>
        <p:nvSpPr>
          <p:cNvPr id="3" name="日期占位符 2"/>
          <p:cNvSpPr>
            <a:spLocks noGrp="1"/>
          </p:cNvSpPr>
          <p:nvPr>
            <p:ph type="dt" sz="half" idx="10"/>
          </p:nvPr>
        </p:nvSpPr>
        <p:spPr/>
        <p:txBody>
          <a:bodyPr/>
          <a:lstStyle/>
          <a:p>
            <a:fld id="{B7FCBA53-FD44-B546-BC1C-C3AEBFCC4F40}" type="datetime1">
              <a:rPr lang="zh-CN" altLang="en-US" smtClean="0"/>
              <a:t>2018/10/11</a:t>
            </a:fld>
            <a:endParaRPr lang="en-US"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30</a:t>
            </a:fld>
            <a:endParaRPr lang="en-US" dirty="0"/>
          </a:p>
        </p:txBody>
      </p:sp>
      <p:pic>
        <p:nvPicPr>
          <p:cNvPr id="6" name="图片 5"/>
          <p:cNvPicPr>
            <a:picLocks noChangeAspect="1"/>
          </p:cNvPicPr>
          <p:nvPr/>
        </p:nvPicPr>
        <p:blipFill>
          <a:blip r:embed="rId2"/>
          <a:stretch>
            <a:fillRect/>
          </a:stretch>
        </p:blipFill>
        <p:spPr>
          <a:xfrm>
            <a:off x="0" y="58070"/>
            <a:ext cx="9144000" cy="6741859"/>
          </a:xfrm>
          <a:prstGeom prst="rect">
            <a:avLst/>
          </a:prstGeom>
        </p:spPr>
      </p:pic>
    </p:spTree>
    <p:extLst>
      <p:ext uri="{BB962C8B-B14F-4D97-AF65-F5344CB8AC3E}">
        <p14:creationId xmlns:p14="http://schemas.microsoft.com/office/powerpoint/2010/main" val="7907672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684213" y="188913"/>
            <a:ext cx="7797800" cy="839787"/>
          </a:xfrm>
        </p:spPr>
        <p:txBody>
          <a:bodyPr/>
          <a:lstStyle/>
          <a:p>
            <a:r>
              <a:rPr lang="zh-CN" altLang="en-US"/>
              <a:t>函数与类型</a:t>
            </a:r>
          </a:p>
        </p:txBody>
      </p:sp>
      <p:sp>
        <p:nvSpPr>
          <p:cNvPr id="372739" name="Rectangle 3"/>
          <p:cNvSpPr>
            <a:spLocks noGrp="1" noChangeArrowheads="1"/>
          </p:cNvSpPr>
          <p:nvPr>
            <p:ph idx="1"/>
          </p:nvPr>
        </p:nvSpPr>
        <p:spPr>
          <a:xfrm>
            <a:off x="468313" y="981075"/>
            <a:ext cx="8351837" cy="5040313"/>
          </a:xfrm>
        </p:spPr>
        <p:txBody>
          <a:bodyPr/>
          <a:lstStyle/>
          <a:p>
            <a:pPr>
              <a:buFont typeface="Monotype Sorts" charset="2"/>
              <a:buNone/>
            </a:pPr>
            <a:r>
              <a:rPr lang="en-US" altLang="zh-CN" dirty="0">
                <a:ea typeface="宋体" charset="0"/>
              </a:rPr>
              <a:t>C</a:t>
            </a:r>
            <a:r>
              <a:rPr lang="zh-CN" altLang="en-US" dirty="0">
                <a:ea typeface="宋体" charset="0"/>
              </a:rPr>
              <a:t>语言规定：</a:t>
            </a:r>
          </a:p>
          <a:p>
            <a:pPr>
              <a:buFont typeface="Monotype Sorts" charset="2"/>
              <a:buNone/>
            </a:pPr>
            <a:r>
              <a:rPr lang="zh-CN" altLang="en-US" sz="2400" dirty="0">
                <a:solidFill>
                  <a:schemeClr val="hlink"/>
                </a:solidFill>
                <a:ea typeface="宋体" charset="0"/>
              </a:rPr>
              <a:t>              返回表达式的类型必须能转换到函数定义头部的返回值类型</a:t>
            </a:r>
            <a:r>
              <a:rPr lang="zh-CN" altLang="en-US" sz="2400" dirty="0" smtClean="0">
                <a:solidFill>
                  <a:schemeClr val="hlink"/>
                </a:solidFill>
                <a:ea typeface="宋体" charset="0"/>
              </a:rPr>
              <a:t>。执行返回语句时，表达式求出的值先转换到函数头部要求的类型，以转换的结果作为实际返回值。举例</a:t>
            </a:r>
            <a:r>
              <a:rPr lang="zh-CN" altLang="en-US" sz="2400" dirty="0">
                <a:solidFill>
                  <a:schemeClr val="hlink"/>
                </a:solidFill>
                <a:ea typeface="宋体" charset="0"/>
              </a:rPr>
              <a:t>来说，在下面的函数定义</a:t>
            </a:r>
            <a:r>
              <a:rPr lang="zh-CN" altLang="en-US" sz="2400" dirty="0" smtClean="0">
                <a:solidFill>
                  <a:schemeClr val="hlink"/>
                </a:solidFill>
                <a:ea typeface="宋体" charset="0"/>
              </a:rPr>
              <a:t>里，</a:t>
            </a:r>
            <a:r>
              <a:rPr lang="en-US" altLang="zh-CN" sz="2400" dirty="0">
                <a:solidFill>
                  <a:schemeClr val="hlink"/>
                </a:solidFill>
                <a:ea typeface="宋体" charset="0"/>
              </a:rPr>
              <a:t>return</a:t>
            </a:r>
            <a:r>
              <a:rPr lang="zh-CN" altLang="en-US" sz="2400" dirty="0">
                <a:solidFill>
                  <a:schemeClr val="hlink"/>
                </a:solidFill>
                <a:ea typeface="宋体" charset="0"/>
              </a:rPr>
              <a:t>语句求出表达式的值之后就需要做类型转换：</a:t>
            </a:r>
          </a:p>
          <a:p>
            <a:pPr>
              <a:buFont typeface="Monotype Sorts" charset="2"/>
              <a:buNone/>
            </a:pPr>
            <a:r>
              <a:rPr lang="en-US" altLang="zh-CN" dirty="0" err="1">
                <a:ea typeface="宋体" charset="0"/>
              </a:rPr>
              <a:t>int</a:t>
            </a:r>
            <a:r>
              <a:rPr lang="en-US" altLang="zh-CN" dirty="0">
                <a:ea typeface="宋体" charset="0"/>
              </a:rPr>
              <a:t>  fun(</a:t>
            </a:r>
            <a:r>
              <a:rPr lang="en-US" altLang="zh-CN" dirty="0" err="1">
                <a:ea typeface="宋体" charset="0"/>
              </a:rPr>
              <a:t>int</a:t>
            </a:r>
            <a:r>
              <a:rPr lang="en-US" altLang="zh-CN" dirty="0">
                <a:ea typeface="宋体" charset="0"/>
              </a:rPr>
              <a:t>  m)</a:t>
            </a:r>
          </a:p>
          <a:p>
            <a:pPr>
              <a:buFont typeface="Monotype Sorts" charset="2"/>
              <a:buNone/>
            </a:pPr>
            <a:r>
              <a:rPr lang="en-US" altLang="zh-CN" dirty="0">
                <a:ea typeface="宋体" charset="0"/>
              </a:rPr>
              <a:t>{</a:t>
            </a:r>
          </a:p>
          <a:p>
            <a:pPr>
              <a:buFont typeface="Monotype Sorts" charset="2"/>
              <a:buNone/>
            </a:pPr>
            <a:r>
              <a:rPr lang="en-US" altLang="zh-CN" dirty="0">
                <a:ea typeface="宋体" charset="0"/>
              </a:rPr>
              <a:t>    return   3.14159*m;</a:t>
            </a:r>
          </a:p>
          <a:p>
            <a:pPr>
              <a:buFont typeface="Monotype Sorts" charset="2"/>
              <a:buNone/>
            </a:pPr>
            <a:r>
              <a:rPr lang="en-US" altLang="zh-CN" dirty="0">
                <a:ea typeface="宋体" charset="0"/>
              </a:rPr>
              <a:t>}</a:t>
            </a:r>
          </a:p>
          <a:p>
            <a:pPr>
              <a:buFont typeface="Monotype Sorts" charset="2"/>
              <a:buNone/>
            </a:pPr>
            <a:r>
              <a:rPr lang="zh-CN" altLang="en-US" sz="2400" dirty="0">
                <a:solidFill>
                  <a:schemeClr val="hlink"/>
                </a:solidFill>
                <a:ea typeface="宋体" charset="0"/>
              </a:rPr>
              <a:t>             </a:t>
            </a:r>
          </a:p>
        </p:txBody>
      </p:sp>
      <p:sp>
        <p:nvSpPr>
          <p:cNvPr id="2" name="日期占位符 1"/>
          <p:cNvSpPr>
            <a:spLocks noGrp="1"/>
          </p:cNvSpPr>
          <p:nvPr>
            <p:ph type="dt" sz="half" idx="10"/>
          </p:nvPr>
        </p:nvSpPr>
        <p:spPr/>
        <p:txBody>
          <a:bodyPr/>
          <a:lstStyle/>
          <a:p>
            <a:fld id="{B16A7378-87BC-3A49-887D-07A22B0C1008}"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684213" y="188913"/>
            <a:ext cx="7797800" cy="839787"/>
          </a:xfrm>
        </p:spPr>
        <p:txBody>
          <a:bodyPr/>
          <a:lstStyle/>
          <a:p>
            <a:r>
              <a:rPr lang="zh-CN" altLang="en-US"/>
              <a:t>函数与类型</a:t>
            </a:r>
          </a:p>
        </p:txBody>
      </p:sp>
      <p:sp>
        <p:nvSpPr>
          <p:cNvPr id="373763" name="Rectangle 3"/>
          <p:cNvSpPr>
            <a:spLocks noGrp="1" noChangeArrowheads="1"/>
          </p:cNvSpPr>
          <p:nvPr>
            <p:ph idx="1"/>
          </p:nvPr>
        </p:nvSpPr>
        <p:spPr>
          <a:xfrm>
            <a:off x="468313" y="1268413"/>
            <a:ext cx="8351837" cy="4752975"/>
          </a:xfrm>
        </p:spPr>
        <p:txBody>
          <a:bodyPr/>
          <a:lstStyle/>
          <a:p>
            <a:pPr>
              <a:buFont typeface="Monotype Sorts" charset="2"/>
              <a:buNone/>
            </a:pPr>
            <a:r>
              <a:rPr lang="zh-CN" altLang="en-US" sz="2400" dirty="0">
                <a:solidFill>
                  <a:schemeClr val="hlink"/>
                </a:solidFill>
                <a:ea typeface="宋体" charset="0"/>
              </a:rPr>
              <a:t>            要求每个实参的值应该能转换到函数参数表里规定的类型。如果某个实参的类型与函数的要求不一致，首先转换该实参求出的值，而后将得到的结果送给函数。</a:t>
            </a:r>
          </a:p>
          <a:p>
            <a:pPr>
              <a:buFont typeface="Monotype Sorts" charset="2"/>
              <a:buNone/>
            </a:pPr>
            <a:r>
              <a:rPr lang="zh-CN" altLang="en-US" sz="2400" dirty="0">
                <a:solidFill>
                  <a:schemeClr val="hlink"/>
                </a:solidFill>
                <a:ea typeface="宋体" charset="0"/>
              </a:rPr>
              <a:t>     例如，对上面的函数</a:t>
            </a:r>
            <a:r>
              <a:rPr lang="en-US" altLang="zh-CN" sz="2400" dirty="0">
                <a:solidFill>
                  <a:schemeClr val="hlink"/>
                </a:solidFill>
                <a:ea typeface="宋体" charset="0"/>
              </a:rPr>
              <a:t>fun</a:t>
            </a:r>
            <a:r>
              <a:rPr lang="zh-CN" altLang="en-US" sz="2400" dirty="0">
                <a:solidFill>
                  <a:schemeClr val="hlink"/>
                </a:solidFill>
                <a:ea typeface="宋体" charset="0"/>
              </a:rPr>
              <a:t>，下面调用中也要做类型转换：</a:t>
            </a:r>
          </a:p>
          <a:p>
            <a:pPr>
              <a:buFont typeface="Monotype Sorts" charset="2"/>
              <a:buNone/>
            </a:pPr>
            <a:r>
              <a:rPr lang="zh-CN" altLang="en-US" dirty="0">
                <a:ea typeface="宋体" charset="0"/>
              </a:rPr>
              <a:t>      </a:t>
            </a:r>
            <a:r>
              <a:rPr lang="en-US" altLang="zh-CN" dirty="0">
                <a:ea typeface="宋体" charset="0"/>
              </a:rPr>
              <a:t>x=fun(3.09);</a:t>
            </a:r>
          </a:p>
        </p:txBody>
      </p:sp>
      <p:sp>
        <p:nvSpPr>
          <p:cNvPr id="2" name="日期占位符 1"/>
          <p:cNvSpPr>
            <a:spLocks noGrp="1"/>
          </p:cNvSpPr>
          <p:nvPr>
            <p:ph type="dt" sz="half" idx="10"/>
          </p:nvPr>
        </p:nvSpPr>
        <p:spPr/>
        <p:txBody>
          <a:bodyPr/>
          <a:lstStyle/>
          <a:p>
            <a:fld id="{9649E146-EB1E-1444-B0CB-90FC273957D2}"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685800" y="484632"/>
            <a:ext cx="7772400" cy="743521"/>
          </a:xfrm>
        </p:spPr>
        <p:txBody>
          <a:bodyPr/>
          <a:lstStyle/>
          <a:p>
            <a:r>
              <a:rPr lang="zh-CN" altLang="en-US"/>
              <a:t>命名规则</a:t>
            </a:r>
          </a:p>
        </p:txBody>
      </p:sp>
      <p:sp>
        <p:nvSpPr>
          <p:cNvPr id="340995" name="Rectangle 3"/>
          <p:cNvSpPr>
            <a:spLocks noGrp="1" noChangeArrowheads="1"/>
          </p:cNvSpPr>
          <p:nvPr>
            <p:ph idx="1"/>
          </p:nvPr>
        </p:nvSpPr>
        <p:spPr>
          <a:xfrm>
            <a:off x="395288" y="1341438"/>
            <a:ext cx="8351837" cy="5183187"/>
          </a:xfrm>
        </p:spPr>
        <p:txBody>
          <a:bodyPr/>
          <a:lstStyle/>
          <a:p>
            <a:r>
              <a:rPr lang="zh-CN" altLang="en-US">
                <a:ea typeface="宋体" charset="0"/>
              </a:rPr>
              <a:t>在</a:t>
            </a:r>
            <a:r>
              <a:rPr lang="en-US" altLang="zh-CN">
                <a:ea typeface="宋体" charset="0"/>
              </a:rPr>
              <a:t>Linux/Unix</a:t>
            </a:r>
            <a:r>
              <a:rPr lang="zh-CN" altLang="en-US">
                <a:ea typeface="宋体" charset="0"/>
              </a:rPr>
              <a:t>平台</a:t>
            </a:r>
          </a:p>
          <a:p>
            <a:pPr lvl="1"/>
            <a:r>
              <a:rPr lang="zh-CN" altLang="en-US">
                <a:ea typeface="宋体" charset="0"/>
              </a:rPr>
              <a:t>习惯用</a:t>
            </a:r>
            <a:r>
              <a:rPr lang="fr-FR" altLang="zh-CN">
                <a:solidFill>
                  <a:schemeClr val="tx1"/>
                </a:solidFill>
                <a:latin typeface="Courier New" charset="0"/>
                <a:ea typeface="宋体" charset="0"/>
              </a:rPr>
              <a:t>function_name</a:t>
            </a:r>
            <a:r>
              <a:rPr lang="en-US" altLang="zh-CN">
                <a:solidFill>
                  <a:schemeClr val="tx1"/>
                </a:solidFill>
                <a:ea typeface="宋体" charset="0"/>
              </a:rPr>
              <a:t> </a:t>
            </a:r>
          </a:p>
          <a:p>
            <a:r>
              <a:rPr lang="zh-CN" altLang="en-US">
                <a:ea typeface="宋体" charset="0"/>
              </a:rPr>
              <a:t>本书采用</a:t>
            </a:r>
            <a:r>
              <a:rPr lang="en-US" altLang="zh-CN">
                <a:ea typeface="宋体" charset="0"/>
              </a:rPr>
              <a:t>Windows</a:t>
            </a:r>
            <a:r>
              <a:rPr lang="zh-CN" altLang="en-US">
                <a:ea typeface="宋体" charset="0"/>
              </a:rPr>
              <a:t>风格函数名命名</a:t>
            </a:r>
          </a:p>
          <a:p>
            <a:pPr lvl="1"/>
            <a:r>
              <a:rPr lang="zh-CN" altLang="en-US">
                <a:ea typeface="宋体" charset="0"/>
              </a:rPr>
              <a:t>用大写字母开头、大小写混排的单词组合而成 </a:t>
            </a:r>
          </a:p>
          <a:p>
            <a:pPr lvl="1"/>
            <a:r>
              <a:rPr lang="fr-FR" altLang="zh-CN">
                <a:solidFill>
                  <a:schemeClr val="tx1"/>
                </a:solidFill>
                <a:latin typeface="Courier New" charset="0"/>
                <a:ea typeface="宋体" charset="0"/>
              </a:rPr>
              <a:t>FunctionName</a:t>
            </a:r>
            <a:r>
              <a:rPr lang="en-US" altLang="zh-CN">
                <a:solidFill>
                  <a:schemeClr val="tx1"/>
                </a:solidFill>
                <a:latin typeface="Courier New" charset="0"/>
                <a:ea typeface="宋体" charset="0"/>
              </a:rPr>
              <a:t> </a:t>
            </a:r>
            <a:endParaRPr lang="zh-CN" altLang="en-US">
              <a:solidFill>
                <a:schemeClr val="tx1"/>
              </a:solidFill>
              <a:latin typeface="Courier New" charset="0"/>
              <a:ea typeface="宋体" charset="0"/>
            </a:endParaRPr>
          </a:p>
          <a:p>
            <a:r>
              <a:rPr lang="zh-CN" altLang="en-US">
                <a:ea typeface="宋体" charset="0"/>
              </a:rPr>
              <a:t>变量名形式</a:t>
            </a:r>
          </a:p>
          <a:p>
            <a:pPr lvl="1"/>
            <a:r>
              <a:rPr lang="zh-CN" altLang="en-US">
                <a:ea typeface="宋体" charset="0"/>
              </a:rPr>
              <a:t>“</a:t>
            </a:r>
            <a:r>
              <a:rPr lang="zh-CN" altLang="en-US">
                <a:solidFill>
                  <a:schemeClr val="tx1"/>
                </a:solidFill>
                <a:ea typeface="宋体" charset="0"/>
              </a:rPr>
              <a:t>名词</a:t>
            </a:r>
            <a:r>
              <a:rPr lang="zh-CN" altLang="en-US">
                <a:ea typeface="宋体" charset="0"/>
              </a:rPr>
              <a:t>”或者“</a:t>
            </a:r>
            <a:r>
              <a:rPr lang="zh-CN" altLang="en-US">
                <a:solidFill>
                  <a:schemeClr val="tx1"/>
                </a:solidFill>
                <a:ea typeface="宋体" charset="0"/>
              </a:rPr>
              <a:t>形容词</a:t>
            </a:r>
            <a:r>
              <a:rPr lang="en-US" altLang="zh-CN">
                <a:solidFill>
                  <a:schemeClr val="tx1"/>
                </a:solidFill>
                <a:ea typeface="宋体" charset="0"/>
              </a:rPr>
              <a:t>+</a:t>
            </a:r>
            <a:r>
              <a:rPr lang="zh-CN" altLang="en-US">
                <a:solidFill>
                  <a:schemeClr val="tx1"/>
                </a:solidFill>
                <a:ea typeface="宋体" charset="0"/>
              </a:rPr>
              <a:t>名词</a:t>
            </a:r>
            <a:r>
              <a:rPr lang="zh-CN" altLang="en-US">
                <a:ea typeface="宋体" charset="0"/>
              </a:rPr>
              <a:t>”</a:t>
            </a:r>
          </a:p>
          <a:p>
            <a:pPr lvl="1"/>
            <a:r>
              <a:rPr lang="zh-CN" altLang="en-US">
                <a:ea typeface="宋体" charset="0"/>
              </a:rPr>
              <a:t>如变量名</a:t>
            </a:r>
            <a:r>
              <a:rPr lang="en-US" altLang="zh-CN">
                <a:solidFill>
                  <a:schemeClr val="tx1"/>
                </a:solidFill>
                <a:latin typeface="Courier New" charset="0"/>
                <a:ea typeface="宋体" charset="0"/>
              </a:rPr>
              <a:t>oldValue</a:t>
            </a:r>
            <a:r>
              <a:rPr lang="zh-CN" altLang="en-US">
                <a:latin typeface="Courier New" charset="0"/>
                <a:ea typeface="宋体" charset="0"/>
              </a:rPr>
              <a:t>与</a:t>
            </a:r>
            <a:r>
              <a:rPr lang="en-US" altLang="zh-CN">
                <a:solidFill>
                  <a:schemeClr val="tx1"/>
                </a:solidFill>
                <a:latin typeface="Courier New" charset="0"/>
                <a:ea typeface="宋体" charset="0"/>
              </a:rPr>
              <a:t>newValue</a:t>
            </a:r>
            <a:r>
              <a:rPr lang="zh-CN" altLang="en-US">
                <a:latin typeface="Courier New" charset="0"/>
                <a:ea typeface="宋体" charset="0"/>
              </a:rPr>
              <a:t>等</a:t>
            </a:r>
          </a:p>
          <a:p>
            <a:r>
              <a:rPr lang="zh-CN" altLang="en-US">
                <a:ea typeface="宋体" charset="0"/>
              </a:rPr>
              <a:t>函数名形式</a:t>
            </a:r>
          </a:p>
          <a:p>
            <a:pPr lvl="1"/>
            <a:r>
              <a:rPr lang="zh-CN" altLang="en-US">
                <a:ea typeface="宋体" charset="0"/>
              </a:rPr>
              <a:t>“</a:t>
            </a:r>
            <a:r>
              <a:rPr lang="zh-CN" altLang="en-US">
                <a:solidFill>
                  <a:schemeClr val="tx1"/>
                </a:solidFill>
                <a:ea typeface="宋体" charset="0"/>
              </a:rPr>
              <a:t>动词</a:t>
            </a:r>
            <a:r>
              <a:rPr lang="zh-CN" altLang="en-US">
                <a:ea typeface="宋体" charset="0"/>
              </a:rPr>
              <a:t>”或者“</a:t>
            </a:r>
            <a:r>
              <a:rPr lang="zh-CN" altLang="en-US">
                <a:solidFill>
                  <a:schemeClr val="tx1"/>
                </a:solidFill>
                <a:ea typeface="宋体" charset="0"/>
              </a:rPr>
              <a:t>动词</a:t>
            </a:r>
            <a:r>
              <a:rPr lang="en-US" altLang="zh-CN">
                <a:solidFill>
                  <a:schemeClr val="tx1"/>
                </a:solidFill>
                <a:ea typeface="宋体" charset="0"/>
              </a:rPr>
              <a:t>+</a:t>
            </a:r>
            <a:r>
              <a:rPr lang="zh-CN" altLang="en-US">
                <a:solidFill>
                  <a:schemeClr val="tx1"/>
                </a:solidFill>
                <a:ea typeface="宋体" charset="0"/>
              </a:rPr>
              <a:t>名词</a:t>
            </a:r>
            <a:r>
              <a:rPr lang="zh-CN" altLang="en-US">
                <a:ea typeface="宋体" charset="0"/>
              </a:rPr>
              <a:t>”（动宾词组）</a:t>
            </a:r>
          </a:p>
          <a:p>
            <a:pPr lvl="1"/>
            <a:r>
              <a:rPr lang="zh-CN" altLang="en-US">
                <a:ea typeface="宋体" charset="0"/>
              </a:rPr>
              <a:t>如函数名</a:t>
            </a:r>
            <a:r>
              <a:rPr lang="en-US" altLang="zh-CN">
                <a:solidFill>
                  <a:schemeClr val="tx1"/>
                </a:solidFill>
                <a:latin typeface="Courier New" charset="0"/>
                <a:ea typeface="宋体" charset="0"/>
              </a:rPr>
              <a:t>GetMax()</a:t>
            </a:r>
            <a:r>
              <a:rPr lang="zh-CN" altLang="en-US">
                <a:latin typeface="Courier New" charset="0"/>
                <a:ea typeface="宋体" charset="0"/>
              </a:rPr>
              <a:t>等 </a:t>
            </a:r>
          </a:p>
        </p:txBody>
      </p:sp>
      <p:sp>
        <p:nvSpPr>
          <p:cNvPr id="2" name="日期占位符 1"/>
          <p:cNvSpPr>
            <a:spLocks noGrp="1"/>
          </p:cNvSpPr>
          <p:nvPr>
            <p:ph type="dt" sz="half" idx="10"/>
          </p:nvPr>
        </p:nvSpPr>
        <p:spPr/>
        <p:txBody>
          <a:bodyPr/>
          <a:lstStyle/>
          <a:p>
            <a:fld id="{FCC41A41-7500-D645-A138-55912623A5E7}"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52400" y="228600"/>
            <a:ext cx="8839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0513" indent="-290513">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40000"/>
              </a:spcBef>
              <a:buClrTx/>
              <a:buSzTx/>
              <a:buFontTx/>
              <a:buNone/>
            </a:pPr>
            <a:r>
              <a:rPr kumimoji="1" lang="zh-CN" altLang="en-US" sz="3200">
                <a:solidFill>
                  <a:schemeClr val="accent2"/>
                </a:solidFill>
                <a:latin typeface="Times New Roman" charset="0"/>
              </a:rPr>
              <a:t>主函数</a:t>
            </a:r>
            <a:r>
              <a:rPr kumimoji="1" lang="en-US" altLang="zh-CN" sz="3200">
                <a:solidFill>
                  <a:schemeClr val="accent2"/>
                </a:solidFill>
              </a:rPr>
              <a:t>main</a:t>
            </a:r>
          </a:p>
          <a:p>
            <a:pPr algn="just">
              <a:lnSpc>
                <a:spcPct val="100000"/>
              </a:lnSpc>
              <a:spcBef>
                <a:spcPct val="40000"/>
              </a:spcBef>
              <a:buClrTx/>
              <a:buSzPct val="120000"/>
              <a:buFontTx/>
              <a:buChar char="•"/>
            </a:pPr>
            <a:r>
              <a:rPr kumimoji="1" lang="en-US" altLang="zh-CN" sz="2800"/>
              <a:t>main</a:t>
            </a:r>
            <a:r>
              <a:rPr kumimoji="1" lang="zh-CN" altLang="en-US" sz="2800"/>
              <a:t>的</a:t>
            </a:r>
            <a:r>
              <a:rPr kumimoji="1" lang="zh-CN" altLang="en-US" sz="2800" u="sng">
                <a:solidFill>
                  <a:schemeClr val="accent2"/>
                </a:solidFill>
                <a:latin typeface="Times New Roman" charset="0"/>
              </a:rPr>
              <a:t>返回值规定为</a:t>
            </a:r>
            <a:r>
              <a:rPr kumimoji="1" lang="en-US" altLang="zh-CN" sz="2800" u="sng">
                <a:solidFill>
                  <a:schemeClr val="accent2"/>
                </a:solidFill>
              </a:rPr>
              <a:t>int</a:t>
            </a:r>
            <a:r>
              <a:rPr kumimoji="1" lang="zh-CN" altLang="en-US" sz="2800"/>
              <a:t>。这个返回值在程序结束时送给外部。程序外部（如操作系统）可用这个值</a:t>
            </a:r>
          </a:p>
          <a:p>
            <a:pPr algn="just">
              <a:lnSpc>
                <a:spcPct val="100000"/>
              </a:lnSpc>
              <a:spcBef>
                <a:spcPct val="40000"/>
              </a:spcBef>
              <a:buClrTx/>
              <a:buSzPct val="120000"/>
              <a:buFontTx/>
              <a:buChar char="•"/>
            </a:pPr>
            <a:r>
              <a:rPr kumimoji="1" lang="zh-CN" altLang="en-US" sz="2800"/>
              <a:t>一般用</a:t>
            </a:r>
            <a:r>
              <a:rPr kumimoji="1" lang="zh-CN" altLang="en-US" sz="2800">
                <a:latin typeface="Courier" charset="0"/>
              </a:rPr>
              <a:t>返回</a:t>
            </a:r>
            <a:r>
              <a:rPr kumimoji="1" lang="en-US" altLang="zh-CN" sz="2800"/>
              <a:t>0</a:t>
            </a:r>
            <a:r>
              <a:rPr kumimoji="1" lang="zh-CN" altLang="en-US" sz="2800">
                <a:latin typeface="Courier" charset="0"/>
              </a:rPr>
              <a:t>表示程序正常结束，其他值表示出错</a:t>
            </a:r>
            <a:endParaRPr kumimoji="1" lang="zh-CN" altLang="en-US" sz="2800">
              <a:latin typeface="Times New Roman" charset="0"/>
            </a:endParaRPr>
          </a:p>
          <a:p>
            <a:pPr>
              <a:lnSpc>
                <a:spcPct val="100000"/>
              </a:lnSpc>
              <a:spcBef>
                <a:spcPct val="40000"/>
              </a:spcBef>
              <a:buClrTx/>
              <a:buSzPct val="120000"/>
              <a:buFontTx/>
              <a:buChar char="•"/>
            </a:pPr>
            <a:r>
              <a:rPr kumimoji="1" lang="en-US" altLang="zh-CN" sz="2800"/>
              <a:t>main</a:t>
            </a:r>
            <a:r>
              <a:rPr kumimoji="1" lang="zh-CN" altLang="en-US" sz="2800">
                <a:latin typeface="Courier" charset="0"/>
              </a:rPr>
              <a:t>以外的</a:t>
            </a:r>
            <a:r>
              <a:rPr kumimoji="1" lang="zh-CN" altLang="en-US" sz="2800">
                <a:latin typeface="Times New Roman" charset="0"/>
              </a:rPr>
              <a:t>函数只有被调用时才会执行</a:t>
            </a:r>
          </a:p>
          <a:p>
            <a:pPr>
              <a:lnSpc>
                <a:spcPct val="100000"/>
              </a:lnSpc>
              <a:spcBef>
                <a:spcPct val="40000"/>
              </a:spcBef>
              <a:buClrTx/>
              <a:buSzPct val="120000"/>
              <a:buFontTx/>
              <a:buChar char="•"/>
            </a:pPr>
            <a:r>
              <a:rPr kumimoji="1" lang="zh-CN" altLang="en-US" sz="2800">
                <a:latin typeface="Times New Roman" charset="0"/>
              </a:rPr>
              <a:t>不允许调用</a:t>
            </a:r>
            <a:r>
              <a:rPr kumimoji="1" lang="en-US" altLang="zh-CN" sz="2800"/>
              <a:t>main</a:t>
            </a:r>
            <a:endParaRPr kumimoji="1" lang="en-US" altLang="zh-CN" sz="2800">
              <a:latin typeface="Times New Roman" charset="0"/>
            </a:endParaRPr>
          </a:p>
        </p:txBody>
      </p:sp>
      <p:sp>
        <p:nvSpPr>
          <p:cNvPr id="41987" name="Text Box 3"/>
          <p:cNvSpPr txBox="1">
            <a:spLocks noChangeArrowheads="1"/>
          </p:cNvSpPr>
          <p:nvPr/>
        </p:nvSpPr>
        <p:spPr bwMode="auto">
          <a:xfrm>
            <a:off x="152400" y="4038600"/>
            <a:ext cx="8763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nSpc>
                <a:spcPct val="100000"/>
              </a:lnSpc>
              <a:spcBef>
                <a:spcPct val="0"/>
              </a:spcBef>
              <a:buClrTx/>
              <a:buSzTx/>
              <a:buFontTx/>
              <a:buNone/>
            </a:pPr>
            <a:r>
              <a:rPr kumimoji="1" lang="en-US" altLang="zh-CN" sz="2800"/>
              <a:t>int main () { /*</a:t>
            </a:r>
            <a:r>
              <a:rPr kumimoji="1" lang="zh-CN" altLang="en-US" sz="2800"/>
              <a:t>一般写法*</a:t>
            </a:r>
            <a:r>
              <a:rPr kumimoji="1" lang="en-US" altLang="zh-CN" sz="2800"/>
              <a:t>/</a:t>
            </a:r>
          </a:p>
          <a:p>
            <a:pPr>
              <a:lnSpc>
                <a:spcPct val="100000"/>
              </a:lnSpc>
              <a:spcBef>
                <a:spcPct val="0"/>
              </a:spcBef>
              <a:buClrTx/>
              <a:buSzTx/>
              <a:buFontTx/>
              <a:buNone/>
            </a:pPr>
            <a:r>
              <a:rPr kumimoji="1" lang="en-US" altLang="zh-CN" sz="2800"/>
              <a:t>   ... ...</a:t>
            </a:r>
          </a:p>
          <a:p>
            <a:pPr>
              <a:lnSpc>
                <a:spcPct val="100000"/>
              </a:lnSpc>
              <a:spcBef>
                <a:spcPct val="0"/>
              </a:spcBef>
              <a:buClrTx/>
              <a:buSzTx/>
              <a:buFontTx/>
              <a:buNone/>
            </a:pPr>
            <a:r>
              <a:rPr kumimoji="1" lang="en-US" altLang="zh-CN" sz="2800"/>
              <a:t>   return 0;</a:t>
            </a:r>
          </a:p>
          <a:p>
            <a:pPr>
              <a:lnSpc>
                <a:spcPct val="100000"/>
              </a:lnSpc>
              <a:spcBef>
                <a:spcPct val="0"/>
              </a:spcBef>
              <a:buClrTx/>
              <a:buSzTx/>
              <a:buFontTx/>
              <a:buNone/>
            </a:pPr>
            <a:r>
              <a:rPr kumimoji="1" lang="en-US" altLang="zh-CN" sz="2800"/>
              <a:t>}</a:t>
            </a:r>
          </a:p>
        </p:txBody>
      </p:sp>
      <p:sp>
        <p:nvSpPr>
          <p:cNvPr id="2" name="日期占位符 1"/>
          <p:cNvSpPr>
            <a:spLocks noGrp="1"/>
          </p:cNvSpPr>
          <p:nvPr>
            <p:ph type="dt" sz="half" idx="10"/>
          </p:nvPr>
        </p:nvSpPr>
        <p:spPr/>
        <p:txBody>
          <a:bodyPr/>
          <a:lstStyle/>
          <a:p>
            <a:fld id="{2227588A-F752-4240-82CA-BC95443390AC}"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B097B5-EE7D-D04A-B749-4EBE87F233A2}"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35</a:t>
            </a:fld>
            <a:endParaRPr lang="en-US"/>
          </a:p>
        </p:txBody>
      </p:sp>
      <p:sp>
        <p:nvSpPr>
          <p:cNvPr id="4" name="矩形 3"/>
          <p:cNvSpPr/>
          <p:nvPr/>
        </p:nvSpPr>
        <p:spPr>
          <a:xfrm>
            <a:off x="467544" y="404664"/>
            <a:ext cx="2749471" cy="323165"/>
          </a:xfrm>
          <a:prstGeom prst="rect">
            <a:avLst/>
          </a:prstGeom>
        </p:spPr>
        <p:txBody>
          <a:bodyPr wrap="none">
            <a:spAutoFit/>
          </a:bodyPr>
          <a:lstStyle/>
          <a:p>
            <a:r>
              <a:rPr lang="zh-CN" altLang="en-US"/>
              <a:t>函数究竟怎样调用的？</a:t>
            </a:r>
          </a:p>
        </p:txBody>
      </p:sp>
      <p:pic>
        <p:nvPicPr>
          <p:cNvPr id="6" name="图片 5"/>
          <p:cNvPicPr>
            <a:picLocks noChangeAspect="1"/>
          </p:cNvPicPr>
          <p:nvPr/>
        </p:nvPicPr>
        <p:blipFill>
          <a:blip r:embed="rId2"/>
          <a:stretch>
            <a:fillRect/>
          </a:stretch>
        </p:blipFill>
        <p:spPr>
          <a:xfrm>
            <a:off x="0" y="1321690"/>
            <a:ext cx="9144000" cy="4214620"/>
          </a:xfrm>
          <a:prstGeom prst="rect">
            <a:avLst/>
          </a:prstGeom>
        </p:spPr>
      </p:pic>
    </p:spTree>
    <p:extLst>
      <p:ext uri="{BB962C8B-B14F-4D97-AF65-F5344CB8AC3E}">
        <p14:creationId xmlns:p14="http://schemas.microsoft.com/office/powerpoint/2010/main" val="3059559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B097B5-EE7D-D04A-B749-4EBE87F233A2}"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36</a:t>
            </a:fld>
            <a:endParaRPr lang="en-US"/>
          </a:p>
        </p:txBody>
      </p:sp>
      <p:pic>
        <p:nvPicPr>
          <p:cNvPr id="4" name="图片 3"/>
          <p:cNvPicPr>
            <a:picLocks noChangeAspect="1"/>
          </p:cNvPicPr>
          <p:nvPr/>
        </p:nvPicPr>
        <p:blipFill>
          <a:blip r:embed="rId2"/>
          <a:stretch>
            <a:fillRect/>
          </a:stretch>
        </p:blipFill>
        <p:spPr>
          <a:xfrm>
            <a:off x="0" y="405399"/>
            <a:ext cx="9144000" cy="6047202"/>
          </a:xfrm>
          <a:prstGeom prst="rect">
            <a:avLst/>
          </a:prstGeom>
        </p:spPr>
      </p:pic>
    </p:spTree>
    <p:extLst>
      <p:ext uri="{BB962C8B-B14F-4D97-AF65-F5344CB8AC3E}">
        <p14:creationId xmlns:p14="http://schemas.microsoft.com/office/powerpoint/2010/main" val="3961697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B097B5-EE7D-D04A-B749-4EBE87F233A2}"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37</a:t>
            </a:fld>
            <a:endParaRPr lang="en-US"/>
          </a:p>
        </p:txBody>
      </p:sp>
      <p:pic>
        <p:nvPicPr>
          <p:cNvPr id="4" name="图片 3"/>
          <p:cNvPicPr>
            <a:picLocks noChangeAspect="1"/>
          </p:cNvPicPr>
          <p:nvPr/>
        </p:nvPicPr>
        <p:blipFill>
          <a:blip r:embed="rId2"/>
          <a:stretch>
            <a:fillRect/>
          </a:stretch>
        </p:blipFill>
        <p:spPr>
          <a:xfrm>
            <a:off x="460954" y="0"/>
            <a:ext cx="8222091" cy="6858000"/>
          </a:xfrm>
          <a:prstGeom prst="rect">
            <a:avLst/>
          </a:prstGeom>
        </p:spPr>
      </p:pic>
    </p:spTree>
    <p:extLst>
      <p:ext uri="{BB962C8B-B14F-4D97-AF65-F5344CB8AC3E}">
        <p14:creationId xmlns:p14="http://schemas.microsoft.com/office/powerpoint/2010/main" val="19287259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B097B5-EE7D-D04A-B749-4EBE87F233A2}"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38</a:t>
            </a:fld>
            <a:endParaRPr lang="en-US"/>
          </a:p>
        </p:txBody>
      </p:sp>
      <p:pic>
        <p:nvPicPr>
          <p:cNvPr id="4" name="图片 3"/>
          <p:cNvPicPr>
            <a:picLocks noChangeAspect="1"/>
          </p:cNvPicPr>
          <p:nvPr/>
        </p:nvPicPr>
        <p:blipFill>
          <a:blip r:embed="rId2"/>
          <a:stretch>
            <a:fillRect/>
          </a:stretch>
        </p:blipFill>
        <p:spPr>
          <a:xfrm>
            <a:off x="488950" y="44450"/>
            <a:ext cx="7827466" cy="6488397"/>
          </a:xfrm>
          <a:prstGeom prst="rect">
            <a:avLst/>
          </a:prstGeom>
        </p:spPr>
      </p:pic>
    </p:spTree>
    <p:extLst>
      <p:ext uri="{BB962C8B-B14F-4D97-AF65-F5344CB8AC3E}">
        <p14:creationId xmlns:p14="http://schemas.microsoft.com/office/powerpoint/2010/main" val="2942368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B097B5-EE7D-D04A-B749-4EBE87F233A2}"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39</a:t>
            </a:fld>
            <a:endParaRPr lang="en-US"/>
          </a:p>
        </p:txBody>
      </p:sp>
      <p:pic>
        <p:nvPicPr>
          <p:cNvPr id="4" name="图片 3"/>
          <p:cNvPicPr>
            <a:picLocks noChangeAspect="1"/>
          </p:cNvPicPr>
          <p:nvPr/>
        </p:nvPicPr>
        <p:blipFill>
          <a:blip r:embed="rId2"/>
          <a:stretch>
            <a:fillRect/>
          </a:stretch>
        </p:blipFill>
        <p:spPr>
          <a:xfrm>
            <a:off x="698500" y="50800"/>
            <a:ext cx="7747000" cy="6756400"/>
          </a:xfrm>
          <a:prstGeom prst="rect">
            <a:avLst/>
          </a:prstGeom>
        </p:spPr>
      </p:pic>
    </p:spTree>
    <p:extLst>
      <p:ext uri="{BB962C8B-B14F-4D97-AF65-F5344CB8AC3E}">
        <p14:creationId xmlns:p14="http://schemas.microsoft.com/office/powerpoint/2010/main" val="295175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a:defRPr/>
            </a:pPr>
            <a:r>
              <a:rPr lang="zh-CN" altLang="en-US" dirty="0" smtClean="0"/>
              <a:t>数学函数</a:t>
            </a:r>
            <a:r>
              <a:rPr lang="en-US" altLang="zh-CN" dirty="0" smtClean="0">
                <a:latin typeface="楷体_GB2312" pitchFamily="49" charset="-122"/>
                <a:ea typeface="楷体_GB2312" pitchFamily="49" charset="-122"/>
              </a:rPr>
              <a:t>(1)</a:t>
            </a:r>
          </a:p>
        </p:txBody>
      </p:sp>
      <p:graphicFrame>
        <p:nvGraphicFramePr>
          <p:cNvPr id="4098" name="Object 3"/>
          <p:cNvGraphicFramePr>
            <a:graphicFrameLocks noGrp="1" noChangeAspect="1"/>
          </p:cNvGraphicFramePr>
          <p:nvPr>
            <p:ph idx="1"/>
          </p:nvPr>
        </p:nvGraphicFramePr>
        <p:xfrm>
          <a:off x="2971800" y="1752600"/>
          <a:ext cx="2894013" cy="1006475"/>
        </p:xfrm>
        <a:graphic>
          <a:graphicData uri="http://schemas.openxmlformats.org/presentationml/2006/ole">
            <mc:AlternateContent xmlns:mc="http://schemas.openxmlformats.org/markup-compatibility/2006">
              <mc:Choice xmlns:v="urn:schemas-microsoft-com:vml" Requires="v">
                <p:oleObj spid="_x0000_s4515" name="Equation" r:id="rId3" imgW="583920" imgH="203040" progId="Equation.DSMT4">
                  <p:embed/>
                </p:oleObj>
              </mc:Choice>
              <mc:Fallback>
                <p:oleObj name="Equation" r:id="rId3" imgW="583920" imgH="2030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752600"/>
                        <a:ext cx="2894013" cy="100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100" name="AutoShape 4"/>
          <p:cNvSpPr>
            <a:spLocks noChangeArrowheads="1"/>
          </p:cNvSpPr>
          <p:nvPr/>
        </p:nvSpPr>
        <p:spPr bwMode="auto">
          <a:xfrm>
            <a:off x="5724525" y="3068638"/>
            <a:ext cx="1981200" cy="2955925"/>
          </a:xfrm>
          <a:prstGeom prst="wedgeRectCallout">
            <a:avLst>
              <a:gd name="adj1" fmla="val -40787"/>
              <a:gd name="adj2" fmla="val -68366"/>
            </a:avLst>
          </a:prstGeom>
          <a:solidFill>
            <a:schemeClr val="accent1"/>
          </a:solidFill>
          <a:ln w="9525">
            <a:solidFill>
              <a:srgbClr val="33CCCC"/>
            </a:solidFill>
            <a:miter lim="800000"/>
            <a:headEnd/>
            <a:tailEnd/>
          </a:ln>
        </p:spPr>
        <p:txBody>
          <a:bodyPr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400">
                <a:latin typeface="Times New Roman" charset="0"/>
              </a:rPr>
              <a:t>一个变量</a:t>
            </a:r>
          </a:p>
          <a:p>
            <a:pPr algn="ctr" eaLnBrk="1" hangingPunct="1">
              <a:lnSpc>
                <a:spcPct val="100000"/>
              </a:lnSpc>
              <a:spcBef>
                <a:spcPct val="0"/>
              </a:spcBef>
              <a:buClrTx/>
              <a:buSzTx/>
              <a:buFontTx/>
              <a:buNone/>
            </a:pPr>
            <a:r>
              <a:rPr kumimoji="1" lang="zh-CN" altLang="en-US" sz="2400">
                <a:latin typeface="Times New Roman" charset="0"/>
              </a:rPr>
              <a:t>二个变量</a:t>
            </a:r>
          </a:p>
          <a:p>
            <a:pPr algn="ctr" eaLnBrk="1" hangingPunct="1">
              <a:lnSpc>
                <a:spcPct val="100000"/>
              </a:lnSpc>
              <a:spcBef>
                <a:spcPct val="0"/>
              </a:spcBef>
              <a:buClrTx/>
              <a:buSzTx/>
              <a:buFontTx/>
              <a:buNone/>
            </a:pPr>
            <a:endParaRPr kumimoji="1" lang="zh-CN" altLang="en-US" sz="2400">
              <a:latin typeface="Times New Roman" charset="0"/>
            </a:endParaRPr>
          </a:p>
          <a:p>
            <a:pPr algn="ctr" eaLnBrk="1" hangingPunct="1">
              <a:lnSpc>
                <a:spcPct val="100000"/>
              </a:lnSpc>
              <a:spcBef>
                <a:spcPct val="0"/>
              </a:spcBef>
              <a:buClrTx/>
              <a:buSzTx/>
              <a:buFontTx/>
              <a:buNone/>
            </a:pPr>
            <a:r>
              <a:rPr kumimoji="1" lang="en-US" altLang="zh-CN" sz="2400">
                <a:latin typeface="Times New Roman" charset="0"/>
              </a:rPr>
              <a:t>……</a:t>
            </a:r>
          </a:p>
          <a:p>
            <a:pPr algn="ctr" eaLnBrk="1" hangingPunct="1">
              <a:lnSpc>
                <a:spcPct val="100000"/>
              </a:lnSpc>
              <a:spcBef>
                <a:spcPct val="0"/>
              </a:spcBef>
              <a:buClrTx/>
              <a:buSzTx/>
              <a:buFontTx/>
              <a:buNone/>
            </a:pPr>
            <a:endParaRPr kumimoji="1" lang="en-US" altLang="zh-CN" sz="2400">
              <a:latin typeface="Times New Roman" charset="0"/>
            </a:endParaRPr>
          </a:p>
          <a:p>
            <a:pPr algn="ctr" eaLnBrk="1" hangingPunct="1">
              <a:lnSpc>
                <a:spcPct val="100000"/>
              </a:lnSpc>
              <a:spcBef>
                <a:spcPct val="0"/>
              </a:spcBef>
              <a:buClrTx/>
              <a:buSzTx/>
              <a:buFontTx/>
              <a:buNone/>
            </a:pPr>
            <a:r>
              <a:rPr kumimoji="1" lang="en-US" altLang="zh-CN" sz="2400">
                <a:latin typeface="Times New Roman" charset="0"/>
              </a:rPr>
              <a:t>N</a:t>
            </a:r>
            <a:r>
              <a:rPr kumimoji="1" lang="zh-CN" altLang="en-US" sz="2400">
                <a:latin typeface="Times New Roman" charset="0"/>
              </a:rPr>
              <a:t>个变量</a:t>
            </a:r>
          </a:p>
        </p:txBody>
      </p:sp>
      <p:sp>
        <p:nvSpPr>
          <p:cNvPr id="4101" name="AutoShape 5"/>
          <p:cNvSpPr>
            <a:spLocks noChangeArrowheads="1"/>
          </p:cNvSpPr>
          <p:nvPr/>
        </p:nvSpPr>
        <p:spPr bwMode="auto">
          <a:xfrm>
            <a:off x="1143000" y="3200400"/>
            <a:ext cx="1981200" cy="2955925"/>
          </a:xfrm>
          <a:prstGeom prst="wedgeRectCallout">
            <a:avLst>
              <a:gd name="adj1" fmla="val -2324"/>
              <a:gd name="adj2" fmla="val -68366"/>
            </a:avLst>
          </a:prstGeom>
          <a:solidFill>
            <a:schemeClr val="accent1"/>
          </a:solidFill>
          <a:ln w="9525">
            <a:solidFill>
              <a:srgbClr val="33CCCC"/>
            </a:solidFill>
            <a:miter lim="800000"/>
            <a:headEnd/>
            <a:tailEnd/>
          </a:ln>
        </p:spPr>
        <p:txBody>
          <a:bodyPr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400">
                <a:latin typeface="Times New Roman" charset="0"/>
              </a:rPr>
              <a:t>一个变量</a:t>
            </a:r>
          </a:p>
          <a:p>
            <a:pPr algn="ctr" eaLnBrk="1" hangingPunct="1">
              <a:lnSpc>
                <a:spcPct val="100000"/>
              </a:lnSpc>
              <a:spcBef>
                <a:spcPct val="0"/>
              </a:spcBef>
              <a:buClrTx/>
              <a:buSzTx/>
              <a:buFontTx/>
              <a:buNone/>
            </a:pPr>
            <a:r>
              <a:rPr kumimoji="1" lang="zh-CN" altLang="en-US" sz="2400">
                <a:latin typeface="Times New Roman" charset="0"/>
              </a:rPr>
              <a:t>二个变量</a:t>
            </a:r>
          </a:p>
          <a:p>
            <a:pPr algn="ctr" eaLnBrk="1" hangingPunct="1">
              <a:lnSpc>
                <a:spcPct val="100000"/>
              </a:lnSpc>
              <a:spcBef>
                <a:spcPct val="0"/>
              </a:spcBef>
              <a:buClrTx/>
              <a:buSzTx/>
              <a:buFontTx/>
              <a:buNone/>
            </a:pPr>
            <a:endParaRPr kumimoji="1" lang="zh-CN" altLang="en-US" sz="2400">
              <a:latin typeface="Times New Roman" charset="0"/>
            </a:endParaRPr>
          </a:p>
          <a:p>
            <a:pPr algn="ctr" eaLnBrk="1" hangingPunct="1">
              <a:lnSpc>
                <a:spcPct val="100000"/>
              </a:lnSpc>
              <a:spcBef>
                <a:spcPct val="0"/>
              </a:spcBef>
              <a:buClrTx/>
              <a:buSzTx/>
              <a:buFontTx/>
              <a:buNone/>
            </a:pPr>
            <a:r>
              <a:rPr kumimoji="1" lang="en-US" altLang="zh-CN" sz="2400">
                <a:latin typeface="Times New Roman" charset="0"/>
              </a:rPr>
              <a:t>……</a:t>
            </a:r>
          </a:p>
          <a:p>
            <a:pPr algn="ctr" eaLnBrk="1" hangingPunct="1">
              <a:lnSpc>
                <a:spcPct val="100000"/>
              </a:lnSpc>
              <a:spcBef>
                <a:spcPct val="0"/>
              </a:spcBef>
              <a:buClrTx/>
              <a:buSzTx/>
              <a:buFontTx/>
              <a:buNone/>
            </a:pPr>
            <a:endParaRPr kumimoji="1" lang="en-US" altLang="zh-CN" sz="2400">
              <a:latin typeface="Times New Roman" charset="0"/>
            </a:endParaRPr>
          </a:p>
          <a:p>
            <a:pPr algn="ctr" eaLnBrk="1" hangingPunct="1">
              <a:lnSpc>
                <a:spcPct val="100000"/>
              </a:lnSpc>
              <a:spcBef>
                <a:spcPct val="0"/>
              </a:spcBef>
              <a:buClrTx/>
              <a:buSzTx/>
              <a:buFontTx/>
              <a:buNone/>
            </a:pPr>
            <a:r>
              <a:rPr kumimoji="1" lang="en-US" altLang="zh-CN" sz="2400">
                <a:latin typeface="Times New Roman" charset="0"/>
              </a:rPr>
              <a:t>N</a:t>
            </a:r>
            <a:r>
              <a:rPr kumimoji="1" lang="zh-CN" altLang="en-US" sz="2400">
                <a:latin typeface="Times New Roman" charset="0"/>
              </a:rPr>
              <a:t>个变量</a:t>
            </a:r>
          </a:p>
        </p:txBody>
      </p:sp>
      <p:sp>
        <p:nvSpPr>
          <p:cNvPr id="4102" name="AutoShape 6"/>
          <p:cNvSpPr>
            <a:spLocks noChangeArrowheads="1"/>
          </p:cNvSpPr>
          <p:nvPr/>
        </p:nvSpPr>
        <p:spPr bwMode="auto">
          <a:xfrm>
            <a:off x="3810000" y="3200400"/>
            <a:ext cx="1266825" cy="2955925"/>
          </a:xfrm>
          <a:prstGeom prst="wedgeRectCallout">
            <a:avLst>
              <a:gd name="adj1" fmla="val -6264"/>
              <a:gd name="adj2" fmla="val -70301"/>
            </a:avLst>
          </a:prstGeom>
          <a:solidFill>
            <a:schemeClr val="accent1"/>
          </a:solidFill>
          <a:ln w="9525">
            <a:solidFill>
              <a:srgbClr val="33CCCC"/>
            </a:solidFill>
            <a:miter lim="800000"/>
            <a:headEnd/>
            <a:tailEnd/>
          </a:ln>
        </p:spPr>
        <p:txBody>
          <a:bodyPr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400">
                <a:latin typeface="Times New Roman" charset="0"/>
              </a:rPr>
              <a:t>自变量与</a:t>
            </a:r>
          </a:p>
          <a:p>
            <a:pPr algn="ctr" eaLnBrk="1" hangingPunct="1">
              <a:lnSpc>
                <a:spcPct val="100000"/>
              </a:lnSpc>
              <a:spcBef>
                <a:spcPct val="0"/>
              </a:spcBef>
              <a:buClrTx/>
              <a:buSzTx/>
              <a:buFontTx/>
              <a:buNone/>
            </a:pPr>
            <a:r>
              <a:rPr kumimoji="1" lang="zh-CN" altLang="en-US" sz="2400">
                <a:latin typeface="Times New Roman" charset="0"/>
              </a:rPr>
              <a:t>因变量的关系</a:t>
            </a:r>
          </a:p>
        </p:txBody>
      </p:sp>
      <p:sp>
        <p:nvSpPr>
          <p:cNvPr id="2" name="日期占位符 1"/>
          <p:cNvSpPr>
            <a:spLocks noGrp="1"/>
          </p:cNvSpPr>
          <p:nvPr>
            <p:ph type="dt" sz="half" idx="10"/>
          </p:nvPr>
        </p:nvSpPr>
        <p:spPr/>
        <p:txBody>
          <a:bodyPr/>
          <a:lstStyle/>
          <a:p>
            <a:fld id="{27C91B75-247E-144B-B89A-DEA691D23626}"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685800" y="484632"/>
            <a:ext cx="7772400" cy="999681"/>
          </a:xfrm>
        </p:spPr>
        <p:txBody>
          <a:bodyPr/>
          <a:lstStyle/>
          <a:p>
            <a:r>
              <a:rPr lang="zh-CN" altLang="en-US"/>
              <a:t>变量的作用域 </a:t>
            </a:r>
          </a:p>
        </p:txBody>
      </p:sp>
      <p:sp>
        <p:nvSpPr>
          <p:cNvPr id="187395" name="Rectangle 3"/>
          <p:cNvSpPr>
            <a:spLocks noGrp="1" noChangeArrowheads="1"/>
          </p:cNvSpPr>
          <p:nvPr>
            <p:ph idx="1"/>
          </p:nvPr>
        </p:nvSpPr>
        <p:spPr>
          <a:xfrm>
            <a:off x="395288" y="1484313"/>
            <a:ext cx="8424862" cy="4611687"/>
          </a:xfrm>
        </p:spPr>
        <p:txBody>
          <a:bodyPr/>
          <a:lstStyle/>
          <a:p>
            <a:r>
              <a:rPr lang="zh-CN" altLang="en-US" dirty="0">
                <a:ea typeface="宋体" charset="0"/>
              </a:rPr>
              <a:t>指在源程序中定义变量的位置及其能被读写访问的范围</a:t>
            </a:r>
          </a:p>
          <a:p>
            <a:r>
              <a:rPr lang="zh-CN" altLang="en-US" dirty="0">
                <a:ea typeface="宋体" charset="0"/>
              </a:rPr>
              <a:t>分为</a:t>
            </a:r>
          </a:p>
          <a:p>
            <a:pPr lvl="1"/>
            <a:r>
              <a:rPr lang="zh-CN" altLang="en-US" dirty="0">
                <a:ea typeface="宋体" charset="0"/>
              </a:rPr>
              <a:t>局部变量（</a:t>
            </a:r>
            <a:r>
              <a:rPr lang="en-US" altLang="zh-CN" dirty="0">
                <a:ea typeface="宋体" charset="0"/>
              </a:rPr>
              <a:t>Local Variable</a:t>
            </a:r>
            <a:r>
              <a:rPr lang="zh-CN" altLang="en-US" dirty="0">
                <a:ea typeface="宋体" charset="0"/>
              </a:rPr>
              <a:t>） </a:t>
            </a:r>
          </a:p>
          <a:p>
            <a:pPr lvl="1"/>
            <a:r>
              <a:rPr lang="zh-CN" altLang="en-US" dirty="0">
                <a:ea typeface="宋体" charset="0"/>
              </a:rPr>
              <a:t>全局变量</a:t>
            </a:r>
            <a:r>
              <a:rPr lang="en-US" altLang="zh-CN" dirty="0">
                <a:ea typeface="宋体" charset="0"/>
              </a:rPr>
              <a:t>(Global Variable )</a:t>
            </a:r>
          </a:p>
          <a:p>
            <a:pPr lvl="1">
              <a:buFontTx/>
              <a:buNone/>
            </a:pPr>
            <a:endParaRPr lang="zh-CN" altLang="en-US" sz="2800" dirty="0">
              <a:solidFill>
                <a:srgbClr val="3366FF"/>
              </a:solidFill>
              <a:ea typeface="宋体" charset="0"/>
            </a:endParaRPr>
          </a:p>
        </p:txBody>
      </p:sp>
      <p:sp>
        <p:nvSpPr>
          <p:cNvPr id="2" name="日期占位符 1"/>
          <p:cNvSpPr>
            <a:spLocks noGrp="1"/>
          </p:cNvSpPr>
          <p:nvPr>
            <p:ph type="dt" sz="half" idx="10"/>
          </p:nvPr>
        </p:nvSpPr>
        <p:spPr/>
        <p:txBody>
          <a:bodyPr/>
          <a:lstStyle/>
          <a:p>
            <a:fld id="{6B449500-9EB5-8B41-8C14-CD0D4D8D7F14}"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685800" y="484632"/>
            <a:ext cx="7772400" cy="1288184"/>
          </a:xfrm>
        </p:spPr>
        <p:txBody>
          <a:bodyPr/>
          <a:lstStyle/>
          <a:p>
            <a:r>
              <a:rPr lang="zh-CN" altLang="en-US"/>
              <a:t>局部变量</a:t>
            </a:r>
          </a:p>
        </p:txBody>
      </p:sp>
      <p:sp>
        <p:nvSpPr>
          <p:cNvPr id="188419" name="Rectangle 3"/>
          <p:cNvSpPr>
            <a:spLocks noGrp="1" noChangeArrowheads="1"/>
          </p:cNvSpPr>
          <p:nvPr>
            <p:ph idx="1"/>
          </p:nvPr>
        </p:nvSpPr>
        <p:spPr>
          <a:xfrm>
            <a:off x="539750" y="1484313"/>
            <a:ext cx="8134350" cy="4611687"/>
          </a:xfrm>
        </p:spPr>
        <p:txBody>
          <a:bodyPr/>
          <a:lstStyle/>
          <a:p>
            <a:pPr>
              <a:lnSpc>
                <a:spcPct val="120000"/>
              </a:lnSpc>
            </a:pPr>
            <a:r>
              <a:rPr lang="zh-CN" altLang="en-US">
                <a:ea typeface="宋体" charset="0"/>
              </a:rPr>
              <a:t>局部变量</a:t>
            </a:r>
          </a:p>
          <a:p>
            <a:pPr lvl="1">
              <a:lnSpc>
                <a:spcPct val="120000"/>
              </a:lnSpc>
            </a:pPr>
            <a:r>
              <a:rPr lang="zh-CN" altLang="en-US">
                <a:ea typeface="宋体" charset="0"/>
              </a:rPr>
              <a:t>在语句块内定义的变量</a:t>
            </a:r>
          </a:p>
          <a:p>
            <a:pPr lvl="1">
              <a:lnSpc>
                <a:spcPct val="120000"/>
              </a:lnSpc>
            </a:pPr>
            <a:r>
              <a:rPr lang="zh-CN" altLang="en-US">
                <a:ea typeface="宋体" charset="0"/>
              </a:rPr>
              <a:t>形参也是局部变量</a:t>
            </a:r>
          </a:p>
          <a:p>
            <a:pPr>
              <a:lnSpc>
                <a:spcPct val="120000"/>
              </a:lnSpc>
            </a:pPr>
            <a:r>
              <a:rPr lang="zh-CN" altLang="en-US">
                <a:ea typeface="宋体" charset="0"/>
              </a:rPr>
              <a:t>特点</a:t>
            </a:r>
          </a:p>
          <a:p>
            <a:pPr lvl="1">
              <a:lnSpc>
                <a:spcPct val="120000"/>
              </a:lnSpc>
            </a:pPr>
            <a:r>
              <a:rPr lang="zh-CN" altLang="en-US">
                <a:ea typeface="宋体" charset="0"/>
              </a:rPr>
              <a:t>定义时不会自动初始化，除非程序员指定初值</a:t>
            </a:r>
          </a:p>
          <a:p>
            <a:pPr lvl="1">
              <a:lnSpc>
                <a:spcPct val="120000"/>
              </a:lnSpc>
            </a:pPr>
            <a:r>
              <a:rPr lang="zh-CN" altLang="en-US">
                <a:ea typeface="宋体" charset="0"/>
              </a:rPr>
              <a:t>进入语句块时获得内存，仅能由语句块内语句访问，退出语句块时释放内存，不再有效 </a:t>
            </a:r>
          </a:p>
          <a:p>
            <a:pPr lvl="1">
              <a:lnSpc>
                <a:spcPct val="120000"/>
              </a:lnSpc>
            </a:pPr>
            <a:r>
              <a:rPr lang="zh-CN" altLang="en-US">
                <a:ea typeface="宋体" charset="0"/>
              </a:rPr>
              <a:t>并列语句块各自定义的同名变量互不干扰   </a:t>
            </a:r>
          </a:p>
        </p:txBody>
      </p:sp>
      <p:sp>
        <p:nvSpPr>
          <p:cNvPr id="2" name="日期占位符 1"/>
          <p:cNvSpPr>
            <a:spLocks noGrp="1"/>
          </p:cNvSpPr>
          <p:nvPr>
            <p:ph type="dt" sz="half" idx="10"/>
          </p:nvPr>
        </p:nvSpPr>
        <p:spPr/>
        <p:txBody>
          <a:bodyPr/>
          <a:lstStyle/>
          <a:p>
            <a:fld id="{CFE0A659-A130-E343-987E-40DBC8C040CC}"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685800" y="484632"/>
            <a:ext cx="7772400" cy="527621"/>
          </a:xfrm>
        </p:spPr>
        <p:txBody>
          <a:bodyPr>
            <a:normAutofit fontScale="90000"/>
          </a:bodyPr>
          <a:lstStyle/>
          <a:p>
            <a:r>
              <a:rPr lang="zh-CN" altLang="en-US"/>
              <a:t>全局变量</a:t>
            </a:r>
            <a:endParaRPr lang="zh-CN" altLang="en-US">
              <a:ea typeface="宋体" charset="0"/>
            </a:endParaRPr>
          </a:p>
        </p:txBody>
      </p:sp>
      <p:sp>
        <p:nvSpPr>
          <p:cNvPr id="158723" name="Rectangle 3"/>
          <p:cNvSpPr>
            <a:spLocks noGrp="1" noChangeArrowheads="1"/>
          </p:cNvSpPr>
          <p:nvPr>
            <p:ph idx="1"/>
          </p:nvPr>
        </p:nvSpPr>
        <p:spPr>
          <a:xfrm>
            <a:off x="179388" y="1196975"/>
            <a:ext cx="8748712" cy="5256213"/>
          </a:xfrm>
        </p:spPr>
        <p:txBody>
          <a:bodyPr/>
          <a:lstStyle/>
          <a:p>
            <a:pPr>
              <a:lnSpc>
                <a:spcPct val="110000"/>
              </a:lnSpc>
            </a:pPr>
            <a:r>
              <a:rPr lang="zh-CN" altLang="en-US">
                <a:ea typeface="宋体" charset="0"/>
              </a:rPr>
              <a:t>全局变量</a:t>
            </a:r>
          </a:p>
          <a:p>
            <a:pPr lvl="1">
              <a:lnSpc>
                <a:spcPct val="110000"/>
              </a:lnSpc>
            </a:pPr>
            <a:r>
              <a:rPr lang="zh-CN" altLang="en-US">
                <a:ea typeface="宋体" charset="0"/>
              </a:rPr>
              <a:t>在所有函数之外定义的变量</a:t>
            </a:r>
          </a:p>
          <a:p>
            <a:pPr>
              <a:lnSpc>
                <a:spcPct val="110000"/>
              </a:lnSpc>
            </a:pPr>
            <a:r>
              <a:rPr lang="zh-CN" altLang="en-US">
                <a:ea typeface="宋体" charset="0"/>
              </a:rPr>
              <a:t>特点</a:t>
            </a:r>
          </a:p>
          <a:p>
            <a:pPr lvl="1">
              <a:lnSpc>
                <a:spcPct val="110000"/>
              </a:lnSpc>
            </a:pPr>
            <a:r>
              <a:rPr lang="zh-CN" altLang="en-US">
                <a:ea typeface="宋体" charset="0"/>
              </a:rPr>
              <a:t>在程序中定义它的位置以后都有效</a:t>
            </a:r>
          </a:p>
          <a:p>
            <a:pPr lvl="1">
              <a:lnSpc>
                <a:spcPct val="110000"/>
              </a:lnSpc>
            </a:pPr>
            <a:r>
              <a:rPr lang="zh-CN" altLang="en-US">
                <a:ea typeface="宋体" charset="0"/>
              </a:rPr>
              <a:t>在定义点之前或在其他文件中引用，应该进行如下声明：</a:t>
            </a:r>
          </a:p>
          <a:p>
            <a:pPr lvl="1">
              <a:lnSpc>
                <a:spcPct val="110000"/>
              </a:lnSpc>
              <a:buFontTx/>
              <a:buNone/>
            </a:pPr>
            <a:r>
              <a:rPr lang="en-US" altLang="zh-CN">
                <a:solidFill>
                  <a:srgbClr val="0033CC"/>
                </a:solidFill>
                <a:latin typeface="Courier New" charset="0"/>
                <a:ea typeface="宋体" charset="0"/>
              </a:rPr>
              <a:t>  extern </a:t>
            </a:r>
            <a:r>
              <a:rPr lang="zh-CN" altLang="en-US">
                <a:solidFill>
                  <a:srgbClr val="0033CC"/>
                </a:solidFill>
                <a:latin typeface="Courier New" charset="0"/>
                <a:ea typeface="宋体" charset="0"/>
              </a:rPr>
              <a:t>类型名  变量名</a:t>
            </a:r>
            <a:r>
              <a:rPr lang="en-US" altLang="zh-CN">
                <a:solidFill>
                  <a:srgbClr val="0033CC"/>
                </a:solidFill>
                <a:latin typeface="Courier New" charset="0"/>
                <a:ea typeface="宋体" charset="0"/>
              </a:rPr>
              <a:t>;</a:t>
            </a:r>
          </a:p>
          <a:p>
            <a:pPr lvl="1">
              <a:lnSpc>
                <a:spcPct val="110000"/>
              </a:lnSpc>
            </a:pPr>
            <a:r>
              <a:rPr lang="zh-CN" altLang="en-US">
                <a:ea typeface="宋体" charset="0"/>
              </a:rPr>
              <a:t>从程序运行起即占据内存，程序运行过程中可随时访问，程序退出时释放内存 </a:t>
            </a:r>
          </a:p>
          <a:p>
            <a:pPr lvl="1">
              <a:lnSpc>
                <a:spcPct val="110000"/>
              </a:lnSpc>
            </a:pPr>
            <a:r>
              <a:rPr lang="zh-CN" altLang="en-US">
                <a:ea typeface="宋体" charset="0"/>
              </a:rPr>
              <a:t>使函数之间的数据交换更容易，也更高效</a:t>
            </a:r>
            <a:endParaRPr lang="en-US" altLang="zh-CN">
              <a:ea typeface="宋体" charset="0"/>
            </a:endParaRPr>
          </a:p>
          <a:p>
            <a:pPr lvl="2">
              <a:lnSpc>
                <a:spcPct val="110000"/>
              </a:lnSpc>
            </a:pPr>
            <a:r>
              <a:rPr lang="zh-CN" altLang="en-US">
                <a:ea typeface="宋体" charset="0"/>
              </a:rPr>
              <a:t>但是并不推荐使用，尽量少用</a:t>
            </a:r>
          </a:p>
          <a:p>
            <a:pPr lvl="2">
              <a:lnSpc>
                <a:spcPct val="110000"/>
              </a:lnSpc>
            </a:pPr>
            <a:r>
              <a:rPr lang="zh-CN" altLang="en-US">
                <a:ea typeface="宋体" charset="0"/>
              </a:rPr>
              <a:t>因为谁都可以改写全局变量，所以很难确定是谁改写了它</a:t>
            </a:r>
          </a:p>
        </p:txBody>
      </p:sp>
      <p:sp>
        <p:nvSpPr>
          <p:cNvPr id="2" name="日期占位符 1"/>
          <p:cNvSpPr>
            <a:spLocks noGrp="1"/>
          </p:cNvSpPr>
          <p:nvPr>
            <p:ph type="dt" sz="half" idx="10"/>
          </p:nvPr>
        </p:nvSpPr>
        <p:spPr/>
        <p:txBody>
          <a:bodyPr/>
          <a:lstStyle/>
          <a:p>
            <a:fld id="{7555ACD6-1D8C-E74A-B3E5-F4F1F652DDFD}"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7019925" y="333375"/>
            <a:ext cx="1728788" cy="839788"/>
          </a:xfrm>
        </p:spPr>
        <p:txBody>
          <a:bodyPr/>
          <a:lstStyle/>
          <a:p>
            <a:pPr>
              <a:defRPr/>
            </a:pPr>
            <a:r>
              <a:rPr lang="zh-CN" altLang="en-US" smtClean="0"/>
              <a:t>例</a:t>
            </a:r>
            <a:r>
              <a:rPr lang="en-US" altLang="zh-CN" smtClean="0"/>
              <a:t>5.7 </a:t>
            </a:r>
            <a:endParaRPr lang="zh-CN" altLang="en-US" smtClean="0"/>
          </a:p>
        </p:txBody>
      </p:sp>
      <p:sp>
        <p:nvSpPr>
          <p:cNvPr id="195587" name="Rectangle 3"/>
          <p:cNvSpPr>
            <a:spLocks noGrp="1" noChangeArrowheads="1"/>
          </p:cNvSpPr>
          <p:nvPr>
            <p:ph idx="1"/>
          </p:nvPr>
        </p:nvSpPr>
        <p:spPr>
          <a:xfrm>
            <a:off x="179388" y="188913"/>
            <a:ext cx="8280400" cy="6408737"/>
          </a:xfrm>
        </p:spPr>
        <p:txBody>
          <a:bodyPr>
            <a:normAutofit fontScale="70000" lnSpcReduction="20000"/>
          </a:bodyPr>
          <a:lstStyle/>
          <a:p>
            <a:pPr>
              <a:lnSpc>
                <a:spcPct val="75000"/>
              </a:lnSpc>
              <a:buFont typeface="Monotype Sorts" charset="2"/>
              <a:buNone/>
            </a:pPr>
            <a:r>
              <a:rPr lang="en-US" altLang="zh-CN" sz="1800">
                <a:solidFill>
                  <a:schemeClr val="tx1"/>
                </a:solidFill>
                <a:latin typeface="Courier New" charset="0"/>
                <a:ea typeface="宋体" charset="0"/>
              </a:rPr>
              <a:t>#</a:t>
            </a:r>
            <a:r>
              <a:rPr lang="en-US" altLang="zh-CN" sz="1800">
                <a:solidFill>
                  <a:schemeClr val="accent2"/>
                </a:solidFill>
                <a:latin typeface="Courier New" charset="0"/>
                <a:ea typeface="宋体" charset="0"/>
              </a:rPr>
              <a:t>include</a:t>
            </a:r>
            <a:r>
              <a:rPr lang="en-US" altLang="zh-CN" sz="1800">
                <a:solidFill>
                  <a:schemeClr val="tx1"/>
                </a:solidFill>
                <a:latin typeface="Courier New" charset="0"/>
                <a:ea typeface="宋体" charset="0"/>
              </a:rPr>
              <a:t> &lt;stdio.h&gt;</a:t>
            </a:r>
          </a:p>
          <a:p>
            <a:pPr>
              <a:lnSpc>
                <a:spcPct val="75000"/>
              </a:lnSpc>
              <a:buFont typeface="Monotype Sorts" charset="2"/>
              <a:buNone/>
            </a:pPr>
            <a:endParaRPr lang="en-US" altLang="zh-CN" sz="1800">
              <a:solidFill>
                <a:schemeClr val="tx1"/>
              </a:solidFill>
              <a:latin typeface="Courier New" charset="0"/>
              <a:ea typeface="宋体" charset="0"/>
            </a:endParaRPr>
          </a:p>
          <a:p>
            <a:pPr>
              <a:lnSpc>
                <a:spcPct val="75000"/>
              </a:lnSpc>
              <a:buFont typeface="Monotype Sorts" charset="2"/>
              <a:buNone/>
            </a:pPr>
            <a:r>
              <a:rPr lang="en-US" altLang="zh-CN" sz="1800">
                <a:solidFill>
                  <a:schemeClr val="hlink"/>
                </a:solidFill>
                <a:latin typeface="Courier New" charset="0"/>
                <a:ea typeface="宋体" charset="0"/>
              </a:rPr>
              <a:t>int global;		/*</a:t>
            </a:r>
            <a:r>
              <a:rPr lang="zh-CN" altLang="fr-FR" sz="1800">
                <a:solidFill>
                  <a:schemeClr val="hlink"/>
                </a:solidFill>
                <a:latin typeface="Courier New" charset="0"/>
                <a:ea typeface="宋体" charset="0"/>
              </a:rPr>
              <a:t>定义全局变量</a:t>
            </a:r>
            <a:r>
              <a:rPr lang="zh-CN" altLang="en-US" sz="1800">
                <a:solidFill>
                  <a:schemeClr val="hlink"/>
                </a:solidFill>
                <a:latin typeface="Courier New" charset="0"/>
                <a:ea typeface="宋体" charset="0"/>
              </a:rPr>
              <a:t>*</a:t>
            </a:r>
            <a:r>
              <a:rPr lang="en-US" altLang="zh-CN" sz="1800">
                <a:solidFill>
                  <a:schemeClr val="hlink"/>
                </a:solidFill>
                <a:latin typeface="Courier New" charset="0"/>
                <a:ea typeface="宋体" charset="0"/>
              </a:rPr>
              <a:t>/</a:t>
            </a:r>
          </a:p>
          <a:p>
            <a:pPr>
              <a:lnSpc>
                <a:spcPct val="75000"/>
              </a:lnSpc>
              <a:buFont typeface="Monotype Sorts" charset="2"/>
              <a:buNone/>
            </a:pPr>
            <a:endParaRPr lang="en-US" altLang="zh-CN" sz="1800">
              <a:solidFill>
                <a:schemeClr val="hlink"/>
              </a:solidFill>
              <a:latin typeface="Courier New" charset="0"/>
              <a:ea typeface="宋体" charset="0"/>
            </a:endParaRPr>
          </a:p>
          <a:p>
            <a:pPr>
              <a:lnSpc>
                <a:spcPct val="75000"/>
              </a:lnSpc>
              <a:buFont typeface="Monotype Sorts" charset="2"/>
              <a:buNone/>
            </a:pPr>
            <a:r>
              <a:rPr lang="en-US" altLang="zh-CN" sz="1800">
                <a:solidFill>
                  <a:schemeClr val="accent2"/>
                </a:solidFill>
                <a:latin typeface="Courier New" charset="0"/>
                <a:ea typeface="宋体" charset="0"/>
              </a:rPr>
              <a:t>void</a:t>
            </a:r>
            <a:r>
              <a:rPr lang="en-US" altLang="zh-CN" sz="1800">
                <a:solidFill>
                  <a:schemeClr val="tx1"/>
                </a:solidFill>
                <a:latin typeface="Courier New" charset="0"/>
                <a:ea typeface="宋体" charset="0"/>
              </a:rPr>
              <a:t> GlobalPlusPlus(</a:t>
            </a:r>
            <a:r>
              <a:rPr lang="en-US" altLang="zh-CN" sz="1800">
                <a:solidFill>
                  <a:schemeClr val="accent2"/>
                </a:solidFill>
                <a:latin typeface="Courier New" charset="0"/>
                <a:ea typeface="宋体" charset="0"/>
              </a:rPr>
              <a:t>void</a:t>
            </a:r>
            <a:r>
              <a:rPr lang="en-US" altLang="zh-CN" sz="1800">
                <a:solidFill>
                  <a:schemeClr val="tx1"/>
                </a:solidFill>
                <a:latin typeface="Courier New" charset="0"/>
                <a:ea typeface="宋体" charset="0"/>
              </a:rPr>
              <a:t>);</a:t>
            </a:r>
          </a:p>
          <a:p>
            <a:pPr>
              <a:lnSpc>
                <a:spcPct val="75000"/>
              </a:lnSpc>
              <a:buFont typeface="Monotype Sorts" charset="2"/>
              <a:buNone/>
            </a:pPr>
            <a:endParaRPr lang="en-US" altLang="zh-CN" sz="1800">
              <a:solidFill>
                <a:schemeClr val="tx1"/>
              </a:solidFill>
              <a:latin typeface="Courier New" charset="0"/>
              <a:ea typeface="宋体" charset="0"/>
            </a:endParaRPr>
          </a:p>
          <a:p>
            <a:pPr>
              <a:lnSpc>
                <a:spcPct val="75000"/>
              </a:lnSpc>
              <a:buFont typeface="Monotype Sorts" charset="2"/>
              <a:buNone/>
            </a:pPr>
            <a:r>
              <a:rPr lang="en-US" altLang="zh-CN" sz="1800">
                <a:solidFill>
                  <a:schemeClr val="tx1"/>
                </a:solidFill>
                <a:latin typeface="Courier New" charset="0"/>
                <a:ea typeface="宋体" charset="0"/>
              </a:rPr>
              <a:t>main()</a:t>
            </a:r>
          </a:p>
          <a:p>
            <a:pPr>
              <a:lnSpc>
                <a:spcPct val="75000"/>
              </a:lnSpc>
              <a:buFont typeface="Monotype Sorts" charset="2"/>
              <a:buNone/>
            </a:pPr>
            <a:r>
              <a:rPr lang="en-US" altLang="zh-CN" sz="1800">
                <a:solidFill>
                  <a:schemeClr val="tx1"/>
                </a:solidFill>
                <a:latin typeface="Courier New" charset="0"/>
                <a:ea typeface="宋体" charset="0"/>
              </a:rPr>
              <a:t>{</a:t>
            </a:r>
          </a:p>
          <a:p>
            <a:pPr>
              <a:lnSpc>
                <a:spcPct val="75000"/>
              </a:lnSpc>
              <a:buFont typeface="Monotype Sorts" charset="2"/>
              <a:buNone/>
            </a:pPr>
            <a:r>
              <a:rPr lang="en-US" altLang="zh-CN" sz="1800">
                <a:solidFill>
                  <a:schemeClr val="tx1"/>
                </a:solidFill>
                <a:latin typeface="Courier New" charset="0"/>
                <a:ea typeface="宋体" charset="0"/>
              </a:rPr>
              <a:t>	global = 1;</a:t>
            </a:r>
          </a:p>
          <a:p>
            <a:pPr>
              <a:lnSpc>
                <a:spcPct val="75000"/>
              </a:lnSpc>
              <a:buFont typeface="Monotype Sorts" charset="2"/>
              <a:buNone/>
            </a:pPr>
            <a:r>
              <a:rPr lang="en-US" altLang="zh-CN" sz="1800">
                <a:solidFill>
                  <a:schemeClr val="tx1"/>
                </a:solidFill>
                <a:latin typeface="Courier New" charset="0"/>
                <a:ea typeface="宋体" charset="0"/>
              </a:rPr>
              <a:t>	</a:t>
            </a:r>
            <a:r>
              <a:rPr lang="en-US" altLang="zh-CN" sz="1800">
                <a:solidFill>
                  <a:schemeClr val="accent2"/>
                </a:solidFill>
                <a:latin typeface="Courier New" charset="0"/>
                <a:ea typeface="宋体" charset="0"/>
              </a:rPr>
              <a:t>printf</a:t>
            </a:r>
            <a:r>
              <a:rPr lang="en-US" altLang="zh-CN" sz="1800">
                <a:solidFill>
                  <a:schemeClr val="tx1"/>
                </a:solidFill>
                <a:latin typeface="Courier New" charset="0"/>
                <a:ea typeface="宋体" charset="0"/>
              </a:rPr>
              <a:t>("Before GlobalPlusPlus(), it is %d\n", global);</a:t>
            </a:r>
          </a:p>
          <a:p>
            <a:pPr>
              <a:lnSpc>
                <a:spcPct val="75000"/>
              </a:lnSpc>
              <a:buFont typeface="Monotype Sorts" charset="2"/>
              <a:buNone/>
            </a:pPr>
            <a:r>
              <a:rPr lang="en-US" altLang="zh-CN" sz="1800">
                <a:solidFill>
                  <a:schemeClr val="tx1"/>
                </a:solidFill>
                <a:latin typeface="Courier New" charset="0"/>
                <a:ea typeface="宋体" charset="0"/>
              </a:rPr>
              <a:t>	GlobalPlusPlus();</a:t>
            </a:r>
          </a:p>
          <a:p>
            <a:pPr>
              <a:lnSpc>
                <a:spcPct val="75000"/>
              </a:lnSpc>
              <a:buFont typeface="Monotype Sorts" charset="2"/>
              <a:buNone/>
            </a:pPr>
            <a:r>
              <a:rPr lang="en-US" altLang="zh-CN" sz="1800">
                <a:solidFill>
                  <a:schemeClr val="tx1"/>
                </a:solidFill>
                <a:latin typeface="Courier New" charset="0"/>
                <a:ea typeface="宋体" charset="0"/>
              </a:rPr>
              <a:t>	</a:t>
            </a:r>
            <a:r>
              <a:rPr lang="en-US" altLang="zh-CN" sz="1800">
                <a:solidFill>
                  <a:schemeClr val="accent2"/>
                </a:solidFill>
                <a:latin typeface="Courier New" charset="0"/>
                <a:ea typeface="宋体" charset="0"/>
              </a:rPr>
              <a:t>printf</a:t>
            </a:r>
            <a:r>
              <a:rPr lang="en-US" altLang="zh-CN" sz="1800">
                <a:solidFill>
                  <a:schemeClr val="tx1"/>
                </a:solidFill>
                <a:latin typeface="Courier New" charset="0"/>
                <a:ea typeface="宋体" charset="0"/>
              </a:rPr>
              <a:t>("After GlobalPlusPlus(), it is %d\n", global);</a:t>
            </a:r>
            <a:endParaRPr lang="fr-FR" altLang="zh-CN" sz="1800">
              <a:solidFill>
                <a:schemeClr val="tx1"/>
              </a:solidFill>
              <a:latin typeface="Courier New" charset="0"/>
              <a:ea typeface="宋体" charset="0"/>
            </a:endParaRPr>
          </a:p>
          <a:p>
            <a:pPr>
              <a:lnSpc>
                <a:spcPct val="75000"/>
              </a:lnSpc>
              <a:buFont typeface="Monotype Sorts" charset="2"/>
              <a:buNone/>
            </a:pPr>
            <a:r>
              <a:rPr lang="fr-FR" altLang="zh-CN" sz="1800">
                <a:solidFill>
                  <a:schemeClr val="tx1"/>
                </a:solidFill>
                <a:latin typeface="Courier New" charset="0"/>
                <a:ea typeface="宋体" charset="0"/>
              </a:rPr>
              <a:t>}</a:t>
            </a:r>
          </a:p>
          <a:p>
            <a:pPr>
              <a:lnSpc>
                <a:spcPct val="75000"/>
              </a:lnSpc>
              <a:buFont typeface="Monotype Sorts" charset="2"/>
              <a:buNone/>
            </a:pPr>
            <a:endParaRPr lang="fr-FR" altLang="zh-CN" sz="1800">
              <a:solidFill>
                <a:schemeClr val="tx1"/>
              </a:solidFill>
              <a:latin typeface="Courier New" charset="0"/>
              <a:ea typeface="宋体" charset="0"/>
            </a:endParaRPr>
          </a:p>
          <a:p>
            <a:pPr>
              <a:lnSpc>
                <a:spcPct val="75000"/>
              </a:lnSpc>
              <a:buFont typeface="Monotype Sorts" charset="2"/>
              <a:buNone/>
            </a:pPr>
            <a:r>
              <a:rPr lang="fr-FR" altLang="zh-CN" sz="1800">
                <a:solidFill>
                  <a:schemeClr val="tx1"/>
                </a:solidFill>
                <a:latin typeface="Courier New" charset="0"/>
                <a:ea typeface="宋体" charset="0"/>
              </a:rPr>
              <a:t>/* </a:t>
            </a:r>
            <a:r>
              <a:rPr lang="zh-CN" altLang="fr-FR" sz="1800">
                <a:solidFill>
                  <a:schemeClr val="tx1"/>
                </a:solidFill>
                <a:latin typeface="Courier New" charset="0"/>
                <a:ea typeface="宋体" charset="0"/>
              </a:rPr>
              <a:t>函数功能：    对</a:t>
            </a:r>
            <a:r>
              <a:rPr lang="zh-CN" altLang="fr-FR" sz="1800">
                <a:solidFill>
                  <a:schemeClr val="hlink"/>
                </a:solidFill>
                <a:latin typeface="Courier New" charset="0"/>
                <a:ea typeface="宋体" charset="0"/>
              </a:rPr>
              <a:t>全局变量</a:t>
            </a:r>
            <a:r>
              <a:rPr lang="fr-FR" altLang="zh-CN" sz="1800">
                <a:solidFill>
                  <a:schemeClr val="hlink"/>
                </a:solidFill>
                <a:latin typeface="Courier New" charset="0"/>
                <a:ea typeface="宋体" charset="0"/>
              </a:rPr>
              <a:t>global</a:t>
            </a:r>
            <a:r>
              <a:rPr lang="zh-CN" altLang="fr-FR" sz="1800">
                <a:solidFill>
                  <a:schemeClr val="tx1"/>
                </a:solidFill>
                <a:latin typeface="Courier New" charset="0"/>
                <a:ea typeface="宋体" charset="0"/>
              </a:rPr>
              <a:t>加</a:t>
            </a:r>
            <a:r>
              <a:rPr lang="fr-FR" altLang="zh-CN" sz="1800">
                <a:solidFill>
                  <a:schemeClr val="tx1"/>
                </a:solidFill>
                <a:latin typeface="Courier New" charset="0"/>
                <a:ea typeface="宋体" charset="0"/>
              </a:rPr>
              <a:t>1</a:t>
            </a:r>
            <a:r>
              <a:rPr lang="zh-CN" altLang="fr-FR" sz="1800">
                <a:solidFill>
                  <a:schemeClr val="tx1"/>
                </a:solidFill>
                <a:latin typeface="Courier New" charset="0"/>
                <a:ea typeface="宋体" charset="0"/>
              </a:rPr>
              <a:t>，并打印加</a:t>
            </a:r>
            <a:r>
              <a:rPr lang="fr-FR" altLang="zh-CN" sz="1800">
                <a:solidFill>
                  <a:schemeClr val="tx1"/>
                </a:solidFill>
                <a:latin typeface="Courier New" charset="0"/>
                <a:ea typeface="宋体" charset="0"/>
              </a:rPr>
              <a:t>1</a:t>
            </a:r>
            <a:r>
              <a:rPr lang="zh-CN" altLang="fr-FR" sz="1800">
                <a:solidFill>
                  <a:schemeClr val="tx1"/>
                </a:solidFill>
                <a:latin typeface="Courier New" charset="0"/>
                <a:ea typeface="宋体" charset="0"/>
              </a:rPr>
              <a:t>之前与之后的值</a:t>
            </a:r>
          </a:p>
          <a:p>
            <a:pPr>
              <a:lnSpc>
                <a:spcPct val="75000"/>
              </a:lnSpc>
              <a:buFont typeface="Monotype Sorts" charset="2"/>
              <a:buNone/>
            </a:pPr>
            <a:r>
              <a:rPr lang="zh-CN" altLang="fr-FR" sz="1800">
                <a:solidFill>
                  <a:schemeClr val="tx1"/>
                </a:solidFill>
                <a:latin typeface="Courier New" charset="0"/>
                <a:ea typeface="宋体" charset="0"/>
              </a:rPr>
              <a:t>   函数入口参数： 无</a:t>
            </a:r>
          </a:p>
          <a:p>
            <a:pPr>
              <a:lnSpc>
                <a:spcPct val="75000"/>
              </a:lnSpc>
              <a:buFont typeface="Monotype Sorts" charset="2"/>
              <a:buNone/>
            </a:pPr>
            <a:r>
              <a:rPr lang="zh-CN" altLang="fr-FR" sz="1800">
                <a:solidFill>
                  <a:schemeClr val="tx1"/>
                </a:solidFill>
                <a:latin typeface="Courier New" charset="0"/>
                <a:ea typeface="宋体" charset="0"/>
              </a:rPr>
              <a:t>   函数返回值：   无</a:t>
            </a:r>
            <a:endParaRPr lang="zh-CN" altLang="en-US" sz="1800">
              <a:solidFill>
                <a:schemeClr val="tx1"/>
              </a:solidFill>
              <a:latin typeface="Courier New" charset="0"/>
              <a:ea typeface="宋体" charset="0"/>
            </a:endParaRPr>
          </a:p>
          <a:p>
            <a:pPr>
              <a:lnSpc>
                <a:spcPct val="75000"/>
              </a:lnSpc>
              <a:buFont typeface="Monotype Sorts" charset="2"/>
              <a:buNone/>
            </a:pPr>
            <a:r>
              <a:rPr lang="zh-CN" altLang="en-US" sz="1800">
                <a:solidFill>
                  <a:schemeClr val="tx1"/>
                </a:solidFill>
                <a:latin typeface="Courier New" charset="0"/>
                <a:ea typeface="宋体" charset="0"/>
              </a:rPr>
              <a:t>*</a:t>
            </a:r>
            <a:r>
              <a:rPr lang="en-US" altLang="zh-CN" sz="1800">
                <a:solidFill>
                  <a:schemeClr val="tx1"/>
                </a:solidFill>
                <a:latin typeface="Courier New" charset="0"/>
                <a:ea typeface="宋体" charset="0"/>
              </a:rPr>
              <a:t>/</a:t>
            </a:r>
          </a:p>
          <a:p>
            <a:pPr>
              <a:lnSpc>
                <a:spcPct val="75000"/>
              </a:lnSpc>
              <a:buFont typeface="Monotype Sorts" charset="2"/>
              <a:buNone/>
            </a:pPr>
            <a:r>
              <a:rPr lang="en-US" altLang="zh-CN" sz="1800">
                <a:solidFill>
                  <a:schemeClr val="accent2"/>
                </a:solidFill>
                <a:latin typeface="Courier New" charset="0"/>
                <a:ea typeface="宋体" charset="0"/>
              </a:rPr>
              <a:t>void</a:t>
            </a:r>
            <a:r>
              <a:rPr lang="en-US" altLang="zh-CN" sz="1800">
                <a:solidFill>
                  <a:schemeClr val="tx1"/>
                </a:solidFill>
                <a:latin typeface="Courier New" charset="0"/>
                <a:ea typeface="宋体" charset="0"/>
              </a:rPr>
              <a:t> GlobalPlusPlus(</a:t>
            </a:r>
            <a:r>
              <a:rPr lang="en-US" altLang="zh-CN" sz="1800">
                <a:solidFill>
                  <a:schemeClr val="accent2"/>
                </a:solidFill>
                <a:latin typeface="Courier New" charset="0"/>
                <a:ea typeface="宋体" charset="0"/>
              </a:rPr>
              <a:t>void</a:t>
            </a:r>
            <a:r>
              <a:rPr lang="en-US" altLang="zh-CN" sz="1800">
                <a:solidFill>
                  <a:schemeClr val="tx1"/>
                </a:solidFill>
                <a:latin typeface="Courier New" charset="0"/>
                <a:ea typeface="宋体" charset="0"/>
              </a:rPr>
              <a:t>)</a:t>
            </a:r>
          </a:p>
          <a:p>
            <a:pPr>
              <a:lnSpc>
                <a:spcPct val="75000"/>
              </a:lnSpc>
              <a:buFont typeface="Monotype Sorts" charset="2"/>
              <a:buNone/>
            </a:pPr>
            <a:r>
              <a:rPr lang="en-US" altLang="zh-CN" sz="1800">
                <a:solidFill>
                  <a:schemeClr val="tx1"/>
                </a:solidFill>
                <a:latin typeface="Courier New" charset="0"/>
                <a:ea typeface="宋体" charset="0"/>
              </a:rPr>
              <a:t>{</a:t>
            </a:r>
          </a:p>
          <a:p>
            <a:pPr>
              <a:lnSpc>
                <a:spcPct val="75000"/>
              </a:lnSpc>
              <a:buFont typeface="Monotype Sorts" charset="2"/>
              <a:buNone/>
            </a:pPr>
            <a:r>
              <a:rPr lang="en-US" altLang="zh-CN" sz="1800">
                <a:solidFill>
                  <a:schemeClr val="tx1"/>
                </a:solidFill>
                <a:latin typeface="Courier New" charset="0"/>
                <a:ea typeface="宋体" charset="0"/>
              </a:rPr>
              <a:t>	</a:t>
            </a:r>
            <a:r>
              <a:rPr lang="en-US" altLang="zh-CN" sz="1800">
                <a:solidFill>
                  <a:schemeClr val="accent2"/>
                </a:solidFill>
                <a:latin typeface="Courier New" charset="0"/>
                <a:ea typeface="宋体" charset="0"/>
              </a:rPr>
              <a:t>printf</a:t>
            </a:r>
            <a:r>
              <a:rPr lang="en-US" altLang="zh-CN" sz="1800">
                <a:solidFill>
                  <a:schemeClr val="tx1"/>
                </a:solidFill>
                <a:latin typeface="Courier New" charset="0"/>
                <a:ea typeface="宋体" charset="0"/>
              </a:rPr>
              <a:t>("Before ++, it is %d\n", global);</a:t>
            </a:r>
          </a:p>
          <a:p>
            <a:pPr>
              <a:lnSpc>
                <a:spcPct val="75000"/>
              </a:lnSpc>
              <a:buFont typeface="Monotype Sorts" charset="2"/>
              <a:buNone/>
            </a:pPr>
            <a:r>
              <a:rPr lang="en-US" altLang="zh-CN" sz="1800">
                <a:solidFill>
                  <a:schemeClr val="tx1"/>
                </a:solidFill>
                <a:latin typeface="Courier New" charset="0"/>
                <a:ea typeface="宋体" charset="0"/>
              </a:rPr>
              <a:t>	global++;</a:t>
            </a:r>
          </a:p>
          <a:p>
            <a:pPr>
              <a:lnSpc>
                <a:spcPct val="75000"/>
              </a:lnSpc>
              <a:buFont typeface="Monotype Sorts" charset="2"/>
              <a:buNone/>
            </a:pPr>
            <a:r>
              <a:rPr lang="en-US" altLang="zh-CN" sz="1800">
                <a:solidFill>
                  <a:schemeClr val="tx1"/>
                </a:solidFill>
                <a:latin typeface="Courier New" charset="0"/>
                <a:ea typeface="宋体" charset="0"/>
              </a:rPr>
              <a:t>	</a:t>
            </a:r>
            <a:r>
              <a:rPr lang="en-US" altLang="zh-CN" sz="1800">
                <a:solidFill>
                  <a:schemeClr val="accent2"/>
                </a:solidFill>
                <a:latin typeface="Courier New" charset="0"/>
                <a:ea typeface="宋体" charset="0"/>
              </a:rPr>
              <a:t>printf</a:t>
            </a:r>
            <a:r>
              <a:rPr lang="en-US" altLang="zh-CN" sz="1800">
                <a:solidFill>
                  <a:schemeClr val="tx1"/>
                </a:solidFill>
                <a:latin typeface="Courier New" charset="0"/>
                <a:ea typeface="宋体" charset="0"/>
              </a:rPr>
              <a:t>("After ++, it is %d\n", global);</a:t>
            </a:r>
          </a:p>
          <a:p>
            <a:pPr>
              <a:lnSpc>
                <a:spcPct val="75000"/>
              </a:lnSpc>
              <a:buFont typeface="Monotype Sorts" charset="2"/>
              <a:buNone/>
            </a:pPr>
            <a:r>
              <a:rPr lang="en-US" altLang="zh-CN" sz="1800">
                <a:solidFill>
                  <a:schemeClr val="tx1"/>
                </a:solidFill>
                <a:latin typeface="Courier New" charset="0"/>
                <a:ea typeface="宋体" charset="0"/>
              </a:rPr>
              <a:t>}</a:t>
            </a:r>
            <a:endParaRPr lang="zh-CN" altLang="en-US" sz="1800">
              <a:solidFill>
                <a:schemeClr val="tx1"/>
              </a:solidFill>
              <a:latin typeface="Courier New" charset="0"/>
              <a:ea typeface="宋体" charset="0"/>
            </a:endParaRPr>
          </a:p>
        </p:txBody>
      </p:sp>
      <p:sp>
        <p:nvSpPr>
          <p:cNvPr id="195588" name="Text Box 4"/>
          <p:cNvSpPr txBox="1">
            <a:spLocks noChangeArrowheads="1"/>
          </p:cNvSpPr>
          <p:nvPr/>
        </p:nvSpPr>
        <p:spPr bwMode="auto">
          <a:xfrm>
            <a:off x="4902200" y="4303713"/>
            <a:ext cx="4176713" cy="1069975"/>
          </a:xfrm>
          <a:prstGeom prst="rect">
            <a:avLst/>
          </a:prstGeom>
          <a:solidFill>
            <a:schemeClr val="tx2"/>
          </a:solidFill>
          <a:ln w="12700">
            <a:noFill/>
            <a:miter lim="800000"/>
            <a:headEnd type="none" w="sm" len="sm"/>
            <a:tailEnd type="none" w="sm" len="sm"/>
          </a:ln>
          <a:effectLst/>
        </p:spPr>
        <p:txBody>
          <a:bodyPr>
            <a:spAutoFit/>
          </a:bodyPr>
          <a:lstStyle/>
          <a:p>
            <a:pPr>
              <a:lnSpc>
                <a:spcPct val="100000"/>
              </a:lnSpc>
              <a:spcBef>
                <a:spcPct val="0"/>
              </a:spcBef>
              <a:buClrTx/>
              <a:buSzTx/>
              <a:buFontTx/>
              <a:buNone/>
              <a:defRPr/>
            </a:pPr>
            <a:r>
              <a:rPr lang="en-US" altLang="zh-CN" sz="1600">
                <a:solidFill>
                  <a:schemeClr val="bg1"/>
                </a:solidFill>
                <a:effectLst>
                  <a:outerShdw blurRad="38100" dist="38100" dir="2700000" algn="tl">
                    <a:srgbClr val="9F9F9F"/>
                  </a:outerShdw>
                </a:effectLst>
                <a:latin typeface="Courier New" pitchFamily="49" charset="0"/>
                <a:ea typeface="宋体" pitchFamily="2" charset="-122"/>
              </a:rPr>
              <a:t>Before GlobalPlusPlus(), it is 1</a:t>
            </a:r>
          </a:p>
          <a:p>
            <a:pPr>
              <a:lnSpc>
                <a:spcPct val="100000"/>
              </a:lnSpc>
              <a:spcBef>
                <a:spcPct val="0"/>
              </a:spcBef>
              <a:buClrTx/>
              <a:buSzTx/>
              <a:buFontTx/>
              <a:buNone/>
              <a:defRPr/>
            </a:pPr>
            <a:r>
              <a:rPr lang="en-US" altLang="zh-CN" sz="1600">
                <a:solidFill>
                  <a:schemeClr val="bg1"/>
                </a:solidFill>
                <a:effectLst>
                  <a:outerShdw blurRad="38100" dist="38100" dir="2700000" algn="tl">
                    <a:srgbClr val="9F9F9F"/>
                  </a:outerShdw>
                </a:effectLst>
                <a:latin typeface="Courier New" pitchFamily="49" charset="0"/>
                <a:ea typeface="宋体" pitchFamily="2" charset="-122"/>
              </a:rPr>
              <a:t>Before ++, it is 1</a:t>
            </a:r>
          </a:p>
          <a:p>
            <a:pPr>
              <a:lnSpc>
                <a:spcPct val="100000"/>
              </a:lnSpc>
              <a:spcBef>
                <a:spcPct val="0"/>
              </a:spcBef>
              <a:buClrTx/>
              <a:buSzTx/>
              <a:buFontTx/>
              <a:buNone/>
              <a:defRPr/>
            </a:pPr>
            <a:r>
              <a:rPr lang="en-US" altLang="zh-CN" sz="1600">
                <a:solidFill>
                  <a:schemeClr val="bg1"/>
                </a:solidFill>
                <a:effectLst>
                  <a:outerShdw blurRad="38100" dist="38100" dir="2700000" algn="tl">
                    <a:srgbClr val="9F9F9F"/>
                  </a:outerShdw>
                </a:effectLst>
                <a:latin typeface="Courier New" pitchFamily="49" charset="0"/>
                <a:ea typeface="宋体" pitchFamily="2" charset="-122"/>
              </a:rPr>
              <a:t>After ++, it is 2</a:t>
            </a:r>
          </a:p>
          <a:p>
            <a:pPr>
              <a:lnSpc>
                <a:spcPct val="100000"/>
              </a:lnSpc>
              <a:spcBef>
                <a:spcPct val="0"/>
              </a:spcBef>
              <a:buClrTx/>
              <a:buSzTx/>
              <a:buFontTx/>
              <a:buNone/>
              <a:defRPr/>
            </a:pPr>
            <a:r>
              <a:rPr lang="en-US" altLang="zh-CN" sz="1600">
                <a:solidFill>
                  <a:schemeClr val="bg1"/>
                </a:solidFill>
                <a:effectLst>
                  <a:outerShdw blurRad="38100" dist="38100" dir="2700000" algn="tl">
                    <a:srgbClr val="9F9F9F"/>
                  </a:outerShdw>
                </a:effectLst>
                <a:latin typeface="Courier New" pitchFamily="49" charset="0"/>
                <a:ea typeface="宋体" pitchFamily="2" charset="-122"/>
              </a:rPr>
              <a:t>After GlobalPlusPlus(), it is 2</a:t>
            </a:r>
            <a:endParaRPr lang="zh-CN" altLang="en-US" sz="1600">
              <a:solidFill>
                <a:schemeClr val="bg1"/>
              </a:solidFill>
              <a:effectLst>
                <a:outerShdw blurRad="38100" dist="38100" dir="2700000" algn="tl">
                  <a:srgbClr val="9F9F9F"/>
                </a:outerShdw>
              </a:effectLst>
              <a:latin typeface="Courier New" pitchFamily="49" charset="0"/>
              <a:ea typeface="宋体" pitchFamily="2" charset="-122"/>
            </a:endParaRPr>
          </a:p>
        </p:txBody>
      </p:sp>
      <p:sp>
        <p:nvSpPr>
          <p:cNvPr id="195589" name="Text Box 5"/>
          <p:cNvSpPr txBox="1">
            <a:spLocks noChangeArrowheads="1"/>
          </p:cNvSpPr>
          <p:nvPr/>
        </p:nvSpPr>
        <p:spPr bwMode="auto">
          <a:xfrm>
            <a:off x="4500563" y="1268413"/>
            <a:ext cx="4176712" cy="641350"/>
          </a:xfrm>
          <a:prstGeom prst="rect">
            <a:avLst/>
          </a:prstGeom>
          <a:solidFill>
            <a:schemeClr val="tx2"/>
          </a:solidFill>
          <a:ln w="12700">
            <a:noFill/>
            <a:miter lim="800000"/>
            <a:headEnd type="none" w="sm" len="sm"/>
            <a:tailEnd type="none" w="sm" len="sm"/>
          </a:ln>
          <a:effec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nSpc>
                <a:spcPct val="100000"/>
              </a:lnSpc>
              <a:spcBef>
                <a:spcPct val="0"/>
              </a:spcBef>
              <a:buClrTx/>
              <a:buSzTx/>
              <a:buFontTx/>
              <a:buNone/>
            </a:pPr>
            <a:r>
              <a:rPr lang="zh-CN" altLang="en-US" sz="1800">
                <a:solidFill>
                  <a:schemeClr val="bg1"/>
                </a:solidFill>
                <a:effectLst>
                  <a:outerShdw blurRad="38100" dist="38100" dir="2700000" algn="tl">
                    <a:srgbClr val="9F9F9F"/>
                  </a:outerShdw>
                </a:effectLst>
              </a:rPr>
              <a:t>全局变量在程序员不指定初值的情况下自动初始化为零，在此初始化为</a:t>
            </a:r>
            <a:r>
              <a:rPr lang="en-US" altLang="zh-CN" sz="1800">
                <a:solidFill>
                  <a:schemeClr val="hlink"/>
                </a:solidFill>
                <a:effectLst>
                  <a:outerShdw blurRad="38100" dist="38100" dir="2700000" algn="tl">
                    <a:srgbClr val="FFFFFF"/>
                  </a:outerShdw>
                </a:effectLst>
              </a:rPr>
              <a:t>0</a:t>
            </a:r>
          </a:p>
        </p:txBody>
      </p:sp>
      <p:sp>
        <p:nvSpPr>
          <p:cNvPr id="195590" name="Line 6"/>
          <p:cNvSpPr>
            <a:spLocks noChangeShapeType="1"/>
          </p:cNvSpPr>
          <p:nvPr/>
        </p:nvSpPr>
        <p:spPr bwMode="auto">
          <a:xfrm flipH="1" flipV="1">
            <a:off x="1835150" y="908050"/>
            <a:ext cx="2665413" cy="360363"/>
          </a:xfrm>
          <a:prstGeom prst="line">
            <a:avLst/>
          </a:prstGeom>
          <a:noFill/>
          <a:ln w="25400">
            <a:solidFill>
              <a:srgbClr val="FF0000"/>
            </a:solidFill>
            <a:round/>
            <a:headEnd/>
            <a:tailEnd type="stealth" w="med" len="med"/>
          </a:ln>
          <a:effectLst/>
        </p:spPr>
        <p:txBody>
          <a:bodyPr lIns="92075" tIns="46037" rIns="92075" bIns="46037"/>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2" name="日期占位符 1"/>
          <p:cNvSpPr>
            <a:spLocks noGrp="1"/>
          </p:cNvSpPr>
          <p:nvPr>
            <p:ph type="dt" sz="half" idx="10"/>
          </p:nvPr>
        </p:nvSpPr>
        <p:spPr/>
        <p:txBody>
          <a:bodyPr/>
          <a:lstStyle/>
          <a:p>
            <a:fld id="{FA03C5AF-3B9D-3947-B4D5-E81292D6942A}"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43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5588"/>
                                        </p:tgtEl>
                                        <p:attrNameLst>
                                          <p:attrName>style.visibility</p:attrName>
                                        </p:attrNameLst>
                                      </p:cBhvr>
                                      <p:to>
                                        <p:strVal val="visible"/>
                                      </p:to>
                                    </p:set>
                                    <p:animEffect transition="in" filter="wipe(up)">
                                      <p:cBhvr>
                                        <p:cTn id="7" dur="500"/>
                                        <p:tgtEl>
                                          <p:spTgt spid="1955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5589"/>
                                        </p:tgtEl>
                                        <p:attrNameLst>
                                          <p:attrName>style.visibility</p:attrName>
                                        </p:attrNameLst>
                                      </p:cBhvr>
                                      <p:to>
                                        <p:strVal val="visible"/>
                                      </p:to>
                                    </p:set>
                                    <p:animEffect transition="in" filter="wipe(up)">
                                      <p:cBhvr>
                                        <p:cTn id="12" dur="500"/>
                                        <p:tgtEl>
                                          <p:spTgt spid="1955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95590"/>
                                        </p:tgtEl>
                                        <p:attrNameLst>
                                          <p:attrName>style.visibility</p:attrName>
                                        </p:attrNameLst>
                                      </p:cBhvr>
                                      <p:to>
                                        <p:strVal val="visible"/>
                                      </p:to>
                                    </p:set>
                                    <p:animEffect transition="in" filter="dissolve">
                                      <p:cBhvr>
                                        <p:cTn id="17" dur="500"/>
                                        <p:tgtEl>
                                          <p:spTgt spid="195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8" grpId="0" animBg="1"/>
      <p:bldP spid="195589"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7019925" y="333375"/>
            <a:ext cx="1728788" cy="839788"/>
          </a:xfrm>
        </p:spPr>
        <p:txBody>
          <a:bodyPr/>
          <a:lstStyle/>
          <a:p>
            <a:pPr>
              <a:defRPr/>
            </a:pPr>
            <a:r>
              <a:rPr lang="zh-CN" altLang="en-US" smtClean="0"/>
              <a:t>例</a:t>
            </a:r>
            <a:r>
              <a:rPr lang="en-US" altLang="zh-CN" smtClean="0"/>
              <a:t>5.8 </a:t>
            </a:r>
            <a:endParaRPr lang="zh-CN" altLang="en-US" smtClean="0"/>
          </a:p>
        </p:txBody>
      </p:sp>
      <p:sp>
        <p:nvSpPr>
          <p:cNvPr id="196611" name="Rectangle 3"/>
          <p:cNvSpPr>
            <a:spLocks noGrp="1" noChangeArrowheads="1"/>
          </p:cNvSpPr>
          <p:nvPr>
            <p:ph idx="1"/>
          </p:nvPr>
        </p:nvSpPr>
        <p:spPr>
          <a:xfrm>
            <a:off x="179388" y="188913"/>
            <a:ext cx="8280400" cy="6192837"/>
          </a:xfrm>
        </p:spPr>
        <p:txBody>
          <a:bodyPr>
            <a:normAutofit fontScale="77500" lnSpcReduction="20000"/>
          </a:bodyPr>
          <a:lstStyle/>
          <a:p>
            <a:pPr>
              <a:lnSpc>
                <a:spcPct val="75000"/>
              </a:lnSpc>
              <a:buFont typeface="Monotype Sorts" charset="2"/>
              <a:buNone/>
            </a:pPr>
            <a:r>
              <a:rPr lang="en-US" altLang="zh-CN" sz="1800">
                <a:solidFill>
                  <a:schemeClr val="tx1"/>
                </a:solidFill>
                <a:latin typeface="Courier New" charset="0"/>
                <a:ea typeface="宋体" charset="0"/>
              </a:rPr>
              <a:t>#</a:t>
            </a:r>
            <a:r>
              <a:rPr lang="en-US" altLang="zh-CN" sz="1800">
                <a:solidFill>
                  <a:schemeClr val="accent2"/>
                </a:solidFill>
                <a:latin typeface="Courier New" charset="0"/>
                <a:ea typeface="宋体" charset="0"/>
              </a:rPr>
              <a:t>include</a:t>
            </a:r>
            <a:r>
              <a:rPr lang="en-US" altLang="zh-CN" sz="1800">
                <a:solidFill>
                  <a:schemeClr val="tx1"/>
                </a:solidFill>
                <a:latin typeface="Courier New" charset="0"/>
                <a:ea typeface="宋体" charset="0"/>
              </a:rPr>
              <a:t> &lt;stdio.h&gt;</a:t>
            </a:r>
          </a:p>
          <a:p>
            <a:pPr>
              <a:lnSpc>
                <a:spcPct val="75000"/>
              </a:lnSpc>
              <a:buFont typeface="Monotype Sorts" charset="2"/>
              <a:buNone/>
            </a:pPr>
            <a:r>
              <a:rPr lang="en-US" altLang="zh-CN" sz="1800">
                <a:solidFill>
                  <a:schemeClr val="tx1"/>
                </a:solidFill>
                <a:latin typeface="Courier New" charset="0"/>
                <a:ea typeface="宋体" charset="0"/>
              </a:rPr>
              <a:t>		</a:t>
            </a:r>
          </a:p>
          <a:p>
            <a:pPr>
              <a:lnSpc>
                <a:spcPct val="75000"/>
              </a:lnSpc>
              <a:buFont typeface="Monotype Sorts" charset="2"/>
              <a:buNone/>
            </a:pPr>
            <a:r>
              <a:rPr lang="en-US" altLang="zh-CN" sz="1800">
                <a:solidFill>
                  <a:schemeClr val="accent2"/>
                </a:solidFill>
                <a:latin typeface="Courier New" charset="0"/>
                <a:ea typeface="宋体" charset="0"/>
              </a:rPr>
              <a:t>void</a:t>
            </a:r>
            <a:r>
              <a:rPr lang="en-US" altLang="zh-CN" sz="1800">
                <a:solidFill>
                  <a:schemeClr val="tx1"/>
                </a:solidFill>
                <a:latin typeface="Courier New" charset="0"/>
                <a:ea typeface="宋体" charset="0"/>
              </a:rPr>
              <a:t> GlobalPlusPlus(</a:t>
            </a:r>
            <a:r>
              <a:rPr lang="en-US" altLang="zh-CN" sz="1800">
                <a:solidFill>
                  <a:schemeClr val="accent2"/>
                </a:solidFill>
                <a:latin typeface="Courier New" charset="0"/>
                <a:ea typeface="宋体" charset="0"/>
              </a:rPr>
              <a:t>void</a:t>
            </a:r>
            <a:r>
              <a:rPr lang="en-US" altLang="zh-CN" sz="1800">
                <a:solidFill>
                  <a:schemeClr val="tx1"/>
                </a:solidFill>
                <a:latin typeface="Courier New" charset="0"/>
                <a:ea typeface="宋体" charset="0"/>
              </a:rPr>
              <a:t>);</a:t>
            </a:r>
          </a:p>
          <a:p>
            <a:pPr>
              <a:lnSpc>
                <a:spcPct val="75000"/>
              </a:lnSpc>
              <a:buFont typeface="Monotype Sorts" charset="2"/>
              <a:buNone/>
            </a:pPr>
            <a:endParaRPr lang="en-US" altLang="zh-CN" sz="1800">
              <a:solidFill>
                <a:schemeClr val="tx1"/>
              </a:solidFill>
              <a:latin typeface="Courier New" charset="0"/>
              <a:ea typeface="宋体" charset="0"/>
            </a:endParaRPr>
          </a:p>
          <a:p>
            <a:pPr>
              <a:lnSpc>
                <a:spcPct val="75000"/>
              </a:lnSpc>
              <a:buFont typeface="Monotype Sorts" charset="2"/>
              <a:buNone/>
            </a:pPr>
            <a:r>
              <a:rPr lang="en-US" altLang="zh-CN" sz="1800">
                <a:solidFill>
                  <a:schemeClr val="tx1"/>
                </a:solidFill>
                <a:latin typeface="Courier New" charset="0"/>
                <a:ea typeface="宋体" charset="0"/>
              </a:rPr>
              <a:t>main()</a:t>
            </a:r>
          </a:p>
          <a:p>
            <a:pPr>
              <a:lnSpc>
                <a:spcPct val="75000"/>
              </a:lnSpc>
              <a:buFont typeface="Monotype Sorts" charset="2"/>
              <a:buNone/>
            </a:pPr>
            <a:r>
              <a:rPr lang="en-US" altLang="zh-CN" sz="1800">
                <a:solidFill>
                  <a:schemeClr val="tx1"/>
                </a:solidFill>
                <a:latin typeface="Courier New" charset="0"/>
                <a:ea typeface="宋体" charset="0"/>
              </a:rPr>
              <a:t>{</a:t>
            </a:r>
          </a:p>
          <a:p>
            <a:pPr>
              <a:lnSpc>
                <a:spcPct val="75000"/>
              </a:lnSpc>
              <a:buFont typeface="Monotype Sorts" charset="2"/>
              <a:buNone/>
            </a:pPr>
            <a:r>
              <a:rPr lang="en-US" altLang="zh-CN" sz="1800">
                <a:solidFill>
                  <a:schemeClr val="tx1"/>
                </a:solidFill>
                <a:latin typeface="Courier New" charset="0"/>
                <a:ea typeface="宋体" charset="0"/>
              </a:rPr>
              <a:t>	</a:t>
            </a:r>
            <a:r>
              <a:rPr lang="en-US" altLang="zh-CN" sz="1800">
                <a:solidFill>
                  <a:schemeClr val="hlink"/>
                </a:solidFill>
                <a:latin typeface="Courier New" charset="0"/>
                <a:ea typeface="宋体" charset="0"/>
              </a:rPr>
              <a:t>int global = 1;</a:t>
            </a:r>
          </a:p>
          <a:p>
            <a:pPr>
              <a:lnSpc>
                <a:spcPct val="75000"/>
              </a:lnSpc>
              <a:buFont typeface="Monotype Sorts" charset="2"/>
              <a:buNone/>
            </a:pPr>
            <a:r>
              <a:rPr lang="en-US" altLang="zh-CN" sz="1800">
                <a:solidFill>
                  <a:schemeClr val="tx1"/>
                </a:solidFill>
                <a:latin typeface="Courier New" charset="0"/>
                <a:ea typeface="宋体" charset="0"/>
              </a:rPr>
              <a:t>	</a:t>
            </a:r>
            <a:r>
              <a:rPr lang="en-US" altLang="zh-CN" sz="1800">
                <a:solidFill>
                  <a:schemeClr val="accent2"/>
                </a:solidFill>
                <a:latin typeface="Courier New" charset="0"/>
                <a:ea typeface="宋体" charset="0"/>
              </a:rPr>
              <a:t>printf</a:t>
            </a:r>
            <a:r>
              <a:rPr lang="en-US" altLang="zh-CN" sz="1800">
                <a:solidFill>
                  <a:schemeClr val="tx1"/>
                </a:solidFill>
                <a:latin typeface="Courier New" charset="0"/>
                <a:ea typeface="宋体" charset="0"/>
              </a:rPr>
              <a:t>("Before GlobalPlusPlus(), it is %d\n", global);</a:t>
            </a:r>
          </a:p>
          <a:p>
            <a:pPr>
              <a:lnSpc>
                <a:spcPct val="75000"/>
              </a:lnSpc>
              <a:buFont typeface="Monotype Sorts" charset="2"/>
              <a:buNone/>
            </a:pPr>
            <a:r>
              <a:rPr lang="en-US" altLang="zh-CN" sz="1800">
                <a:solidFill>
                  <a:schemeClr val="tx1"/>
                </a:solidFill>
                <a:latin typeface="Courier New" charset="0"/>
                <a:ea typeface="宋体" charset="0"/>
              </a:rPr>
              <a:t>	GlobalPlusPlus();</a:t>
            </a:r>
          </a:p>
          <a:p>
            <a:pPr>
              <a:lnSpc>
                <a:spcPct val="75000"/>
              </a:lnSpc>
              <a:buFont typeface="Monotype Sorts" charset="2"/>
              <a:buNone/>
            </a:pPr>
            <a:r>
              <a:rPr lang="en-US" altLang="zh-CN" sz="1800">
                <a:solidFill>
                  <a:schemeClr val="tx1"/>
                </a:solidFill>
                <a:latin typeface="Courier New" charset="0"/>
                <a:ea typeface="宋体" charset="0"/>
              </a:rPr>
              <a:t>	</a:t>
            </a:r>
            <a:r>
              <a:rPr lang="en-US" altLang="zh-CN" sz="1800">
                <a:solidFill>
                  <a:schemeClr val="accent2"/>
                </a:solidFill>
                <a:latin typeface="Courier New" charset="0"/>
                <a:ea typeface="宋体" charset="0"/>
              </a:rPr>
              <a:t>printf</a:t>
            </a:r>
            <a:r>
              <a:rPr lang="en-US" altLang="zh-CN" sz="1800">
                <a:solidFill>
                  <a:schemeClr val="tx1"/>
                </a:solidFill>
                <a:latin typeface="Courier New" charset="0"/>
                <a:ea typeface="宋体" charset="0"/>
              </a:rPr>
              <a:t>("After GlobalPlusPlus(), it is %d\n", global);</a:t>
            </a:r>
            <a:endParaRPr lang="fr-FR" altLang="zh-CN" sz="1800">
              <a:solidFill>
                <a:schemeClr val="tx1"/>
              </a:solidFill>
              <a:latin typeface="Courier New" charset="0"/>
              <a:ea typeface="宋体" charset="0"/>
            </a:endParaRPr>
          </a:p>
          <a:p>
            <a:pPr>
              <a:lnSpc>
                <a:spcPct val="75000"/>
              </a:lnSpc>
              <a:buFont typeface="Monotype Sorts" charset="2"/>
              <a:buNone/>
            </a:pPr>
            <a:r>
              <a:rPr lang="fr-FR" altLang="zh-CN" sz="1800">
                <a:solidFill>
                  <a:schemeClr val="tx1"/>
                </a:solidFill>
                <a:latin typeface="Courier New" charset="0"/>
                <a:ea typeface="宋体" charset="0"/>
              </a:rPr>
              <a:t>}</a:t>
            </a:r>
          </a:p>
          <a:p>
            <a:pPr>
              <a:lnSpc>
                <a:spcPct val="75000"/>
              </a:lnSpc>
              <a:buFont typeface="Monotype Sorts" charset="2"/>
              <a:buNone/>
            </a:pPr>
            <a:endParaRPr lang="fr-FR" altLang="zh-CN" sz="1800">
              <a:solidFill>
                <a:schemeClr val="tx1"/>
              </a:solidFill>
              <a:latin typeface="Courier New" charset="0"/>
              <a:ea typeface="宋体" charset="0"/>
            </a:endParaRPr>
          </a:p>
          <a:p>
            <a:pPr>
              <a:lnSpc>
                <a:spcPct val="75000"/>
              </a:lnSpc>
              <a:buFont typeface="Monotype Sorts" charset="2"/>
              <a:buNone/>
            </a:pPr>
            <a:r>
              <a:rPr lang="fr-FR" altLang="zh-CN" sz="1800">
                <a:solidFill>
                  <a:schemeClr val="tx1"/>
                </a:solidFill>
                <a:latin typeface="Courier New" charset="0"/>
                <a:ea typeface="宋体" charset="0"/>
              </a:rPr>
              <a:t>/* </a:t>
            </a:r>
            <a:r>
              <a:rPr lang="zh-CN" altLang="fr-FR" sz="1800">
                <a:solidFill>
                  <a:schemeClr val="tx1"/>
                </a:solidFill>
                <a:latin typeface="Courier New" charset="0"/>
                <a:ea typeface="宋体" charset="0"/>
              </a:rPr>
              <a:t>函数功能：    对</a:t>
            </a:r>
            <a:r>
              <a:rPr lang="zh-CN" altLang="fr-FR" sz="1800">
                <a:solidFill>
                  <a:schemeClr val="hlink"/>
                </a:solidFill>
                <a:latin typeface="Courier New" charset="0"/>
                <a:ea typeface="宋体" charset="0"/>
              </a:rPr>
              <a:t>局部变量</a:t>
            </a:r>
            <a:r>
              <a:rPr lang="fr-FR" altLang="zh-CN" sz="1800">
                <a:solidFill>
                  <a:schemeClr val="hlink"/>
                </a:solidFill>
                <a:latin typeface="Courier New" charset="0"/>
                <a:ea typeface="宋体" charset="0"/>
              </a:rPr>
              <a:t>global</a:t>
            </a:r>
            <a:r>
              <a:rPr lang="zh-CN" altLang="fr-FR" sz="1800">
                <a:solidFill>
                  <a:schemeClr val="tx1"/>
                </a:solidFill>
                <a:latin typeface="Courier New" charset="0"/>
                <a:ea typeface="宋体" charset="0"/>
              </a:rPr>
              <a:t>加</a:t>
            </a:r>
            <a:r>
              <a:rPr lang="fr-FR" altLang="zh-CN" sz="1800">
                <a:solidFill>
                  <a:schemeClr val="tx1"/>
                </a:solidFill>
                <a:latin typeface="Courier New" charset="0"/>
                <a:ea typeface="宋体" charset="0"/>
              </a:rPr>
              <a:t>1</a:t>
            </a:r>
            <a:r>
              <a:rPr lang="zh-CN" altLang="fr-FR" sz="1800">
                <a:solidFill>
                  <a:schemeClr val="tx1"/>
                </a:solidFill>
                <a:latin typeface="Courier New" charset="0"/>
                <a:ea typeface="宋体" charset="0"/>
              </a:rPr>
              <a:t>，并打印加</a:t>
            </a:r>
            <a:r>
              <a:rPr lang="fr-FR" altLang="zh-CN" sz="1800">
                <a:solidFill>
                  <a:schemeClr val="tx1"/>
                </a:solidFill>
                <a:latin typeface="Courier New" charset="0"/>
                <a:ea typeface="宋体" charset="0"/>
              </a:rPr>
              <a:t>1</a:t>
            </a:r>
            <a:r>
              <a:rPr lang="zh-CN" altLang="fr-FR" sz="1800">
                <a:solidFill>
                  <a:schemeClr val="tx1"/>
                </a:solidFill>
                <a:latin typeface="Courier New" charset="0"/>
                <a:ea typeface="宋体" charset="0"/>
              </a:rPr>
              <a:t>之前与之后的值</a:t>
            </a:r>
          </a:p>
          <a:p>
            <a:pPr>
              <a:lnSpc>
                <a:spcPct val="75000"/>
              </a:lnSpc>
              <a:buFont typeface="Monotype Sorts" charset="2"/>
              <a:buNone/>
            </a:pPr>
            <a:r>
              <a:rPr lang="zh-CN" altLang="fr-FR" sz="1800">
                <a:solidFill>
                  <a:schemeClr val="tx1"/>
                </a:solidFill>
                <a:latin typeface="Courier New" charset="0"/>
                <a:ea typeface="宋体" charset="0"/>
              </a:rPr>
              <a:t>   函数入口参数： 无</a:t>
            </a:r>
          </a:p>
          <a:p>
            <a:pPr>
              <a:lnSpc>
                <a:spcPct val="75000"/>
              </a:lnSpc>
              <a:buFont typeface="Monotype Sorts" charset="2"/>
              <a:buNone/>
            </a:pPr>
            <a:r>
              <a:rPr lang="zh-CN" altLang="fr-FR" sz="1800">
                <a:solidFill>
                  <a:schemeClr val="tx1"/>
                </a:solidFill>
                <a:latin typeface="Courier New" charset="0"/>
                <a:ea typeface="宋体" charset="0"/>
              </a:rPr>
              <a:t>   函数返回值：   无</a:t>
            </a:r>
            <a:endParaRPr lang="zh-CN" altLang="en-US" sz="1800">
              <a:solidFill>
                <a:schemeClr val="tx1"/>
              </a:solidFill>
              <a:latin typeface="Courier New" charset="0"/>
              <a:ea typeface="宋体" charset="0"/>
            </a:endParaRPr>
          </a:p>
          <a:p>
            <a:pPr>
              <a:lnSpc>
                <a:spcPct val="75000"/>
              </a:lnSpc>
              <a:buFont typeface="Monotype Sorts" charset="2"/>
              <a:buNone/>
            </a:pPr>
            <a:r>
              <a:rPr lang="zh-CN" altLang="en-US" sz="1800">
                <a:solidFill>
                  <a:schemeClr val="tx1"/>
                </a:solidFill>
                <a:latin typeface="Courier New" charset="0"/>
                <a:ea typeface="宋体" charset="0"/>
              </a:rPr>
              <a:t>*</a:t>
            </a:r>
            <a:r>
              <a:rPr lang="en-US" altLang="zh-CN" sz="1800">
                <a:solidFill>
                  <a:schemeClr val="tx1"/>
                </a:solidFill>
                <a:latin typeface="Courier New" charset="0"/>
                <a:ea typeface="宋体" charset="0"/>
              </a:rPr>
              <a:t>/</a:t>
            </a:r>
          </a:p>
          <a:p>
            <a:pPr>
              <a:lnSpc>
                <a:spcPct val="75000"/>
              </a:lnSpc>
              <a:buFont typeface="Monotype Sorts" charset="2"/>
              <a:buNone/>
            </a:pPr>
            <a:r>
              <a:rPr lang="en-US" altLang="zh-CN" sz="1800">
                <a:solidFill>
                  <a:schemeClr val="accent2"/>
                </a:solidFill>
                <a:latin typeface="Courier New" charset="0"/>
                <a:ea typeface="宋体" charset="0"/>
              </a:rPr>
              <a:t>void</a:t>
            </a:r>
            <a:r>
              <a:rPr lang="en-US" altLang="zh-CN" sz="1800">
                <a:solidFill>
                  <a:schemeClr val="tx1"/>
                </a:solidFill>
                <a:latin typeface="Courier New" charset="0"/>
                <a:ea typeface="宋体" charset="0"/>
              </a:rPr>
              <a:t> GlobalPlusPlus(</a:t>
            </a:r>
            <a:r>
              <a:rPr lang="en-US" altLang="zh-CN" sz="1800">
                <a:solidFill>
                  <a:schemeClr val="accent2"/>
                </a:solidFill>
                <a:latin typeface="Courier New" charset="0"/>
                <a:ea typeface="宋体" charset="0"/>
              </a:rPr>
              <a:t>void</a:t>
            </a:r>
            <a:r>
              <a:rPr lang="en-US" altLang="zh-CN" sz="1800">
                <a:solidFill>
                  <a:schemeClr val="tx1"/>
                </a:solidFill>
                <a:latin typeface="Courier New" charset="0"/>
                <a:ea typeface="宋体" charset="0"/>
              </a:rPr>
              <a:t>)</a:t>
            </a:r>
          </a:p>
          <a:p>
            <a:pPr>
              <a:lnSpc>
                <a:spcPct val="75000"/>
              </a:lnSpc>
              <a:buFont typeface="Monotype Sorts" charset="2"/>
              <a:buNone/>
            </a:pPr>
            <a:r>
              <a:rPr lang="en-US" altLang="zh-CN" sz="1800">
                <a:solidFill>
                  <a:schemeClr val="tx1"/>
                </a:solidFill>
                <a:latin typeface="Courier New" charset="0"/>
                <a:ea typeface="宋体" charset="0"/>
              </a:rPr>
              <a:t>{</a:t>
            </a:r>
          </a:p>
          <a:p>
            <a:pPr>
              <a:lnSpc>
                <a:spcPct val="75000"/>
              </a:lnSpc>
              <a:buFont typeface="Monotype Sorts" charset="2"/>
              <a:buNone/>
            </a:pPr>
            <a:r>
              <a:rPr lang="en-US" altLang="zh-CN" sz="1800">
                <a:solidFill>
                  <a:schemeClr val="tx1"/>
                </a:solidFill>
                <a:latin typeface="Courier New" charset="0"/>
                <a:ea typeface="宋体" charset="0"/>
              </a:rPr>
              <a:t>	</a:t>
            </a:r>
            <a:r>
              <a:rPr lang="en-US" altLang="zh-CN" sz="1800">
                <a:solidFill>
                  <a:schemeClr val="hlink"/>
                </a:solidFill>
                <a:latin typeface="Courier New" charset="0"/>
                <a:ea typeface="宋体" charset="0"/>
              </a:rPr>
              <a:t>int global = 1; </a:t>
            </a:r>
          </a:p>
          <a:p>
            <a:pPr>
              <a:lnSpc>
                <a:spcPct val="75000"/>
              </a:lnSpc>
              <a:buFont typeface="Monotype Sorts" charset="2"/>
              <a:buNone/>
            </a:pPr>
            <a:r>
              <a:rPr lang="en-US" altLang="zh-CN" sz="1800">
                <a:solidFill>
                  <a:schemeClr val="tx1"/>
                </a:solidFill>
                <a:latin typeface="Courier New" charset="0"/>
                <a:ea typeface="宋体" charset="0"/>
              </a:rPr>
              <a:t>	</a:t>
            </a:r>
            <a:r>
              <a:rPr lang="en-US" altLang="zh-CN" sz="1800">
                <a:solidFill>
                  <a:schemeClr val="accent2"/>
                </a:solidFill>
                <a:latin typeface="Courier New" charset="0"/>
                <a:ea typeface="宋体" charset="0"/>
              </a:rPr>
              <a:t>printf</a:t>
            </a:r>
            <a:r>
              <a:rPr lang="en-US" altLang="zh-CN" sz="1800">
                <a:solidFill>
                  <a:schemeClr val="tx1"/>
                </a:solidFill>
                <a:latin typeface="Courier New" charset="0"/>
                <a:ea typeface="宋体" charset="0"/>
              </a:rPr>
              <a:t>("Before ++, it is %d\n", global);</a:t>
            </a:r>
          </a:p>
          <a:p>
            <a:pPr>
              <a:lnSpc>
                <a:spcPct val="75000"/>
              </a:lnSpc>
              <a:buFont typeface="Monotype Sorts" charset="2"/>
              <a:buNone/>
            </a:pPr>
            <a:r>
              <a:rPr lang="en-US" altLang="zh-CN" sz="1800">
                <a:solidFill>
                  <a:schemeClr val="tx1"/>
                </a:solidFill>
                <a:latin typeface="Courier New" charset="0"/>
                <a:ea typeface="宋体" charset="0"/>
              </a:rPr>
              <a:t>	global++;</a:t>
            </a:r>
          </a:p>
          <a:p>
            <a:pPr>
              <a:lnSpc>
                <a:spcPct val="75000"/>
              </a:lnSpc>
              <a:buFont typeface="Monotype Sorts" charset="2"/>
              <a:buNone/>
            </a:pPr>
            <a:r>
              <a:rPr lang="en-US" altLang="zh-CN" sz="1800">
                <a:solidFill>
                  <a:schemeClr val="tx1"/>
                </a:solidFill>
                <a:latin typeface="Courier New" charset="0"/>
                <a:ea typeface="宋体" charset="0"/>
              </a:rPr>
              <a:t>	</a:t>
            </a:r>
            <a:r>
              <a:rPr lang="en-US" altLang="zh-CN" sz="1800">
                <a:solidFill>
                  <a:schemeClr val="accent2"/>
                </a:solidFill>
                <a:latin typeface="Courier New" charset="0"/>
                <a:ea typeface="宋体" charset="0"/>
              </a:rPr>
              <a:t>printf</a:t>
            </a:r>
            <a:r>
              <a:rPr lang="en-US" altLang="zh-CN" sz="1800">
                <a:solidFill>
                  <a:schemeClr val="tx1"/>
                </a:solidFill>
                <a:latin typeface="Courier New" charset="0"/>
                <a:ea typeface="宋体" charset="0"/>
              </a:rPr>
              <a:t>("After ++, it is %d\n", global);</a:t>
            </a:r>
          </a:p>
          <a:p>
            <a:pPr>
              <a:lnSpc>
                <a:spcPct val="75000"/>
              </a:lnSpc>
              <a:buFont typeface="Monotype Sorts" charset="2"/>
              <a:buNone/>
            </a:pPr>
            <a:r>
              <a:rPr lang="en-US" altLang="zh-CN" sz="1800">
                <a:solidFill>
                  <a:schemeClr val="tx1"/>
                </a:solidFill>
                <a:latin typeface="Courier New" charset="0"/>
                <a:ea typeface="宋体" charset="0"/>
              </a:rPr>
              <a:t>}</a:t>
            </a:r>
            <a:endParaRPr lang="zh-CN" altLang="en-US" sz="1800">
              <a:solidFill>
                <a:schemeClr val="tx1"/>
              </a:solidFill>
              <a:latin typeface="Courier New" charset="0"/>
              <a:ea typeface="宋体" charset="0"/>
            </a:endParaRPr>
          </a:p>
        </p:txBody>
      </p:sp>
      <p:sp>
        <p:nvSpPr>
          <p:cNvPr id="196612" name="Text Box 4"/>
          <p:cNvSpPr txBox="1">
            <a:spLocks noChangeArrowheads="1"/>
          </p:cNvSpPr>
          <p:nvPr/>
        </p:nvSpPr>
        <p:spPr bwMode="auto">
          <a:xfrm>
            <a:off x="4902200" y="3789363"/>
            <a:ext cx="4176713" cy="1069975"/>
          </a:xfrm>
          <a:prstGeom prst="rect">
            <a:avLst/>
          </a:prstGeom>
          <a:solidFill>
            <a:schemeClr val="tx2"/>
          </a:solidFill>
          <a:ln w="12700">
            <a:noFill/>
            <a:miter lim="800000"/>
            <a:headEnd type="none" w="sm" len="sm"/>
            <a:tailEnd type="none" w="sm" len="sm"/>
          </a:ln>
          <a:effectLst/>
        </p:spPr>
        <p:txBody>
          <a:bodyPr>
            <a:spAutoFit/>
          </a:bodyPr>
          <a:lstStyle/>
          <a:p>
            <a:pPr>
              <a:lnSpc>
                <a:spcPct val="100000"/>
              </a:lnSpc>
              <a:spcBef>
                <a:spcPct val="0"/>
              </a:spcBef>
              <a:buClrTx/>
              <a:buSzTx/>
              <a:buFontTx/>
              <a:buNone/>
              <a:defRPr/>
            </a:pPr>
            <a:r>
              <a:rPr lang="en-US" altLang="zh-CN" sz="1600">
                <a:solidFill>
                  <a:schemeClr val="bg1"/>
                </a:solidFill>
                <a:effectLst>
                  <a:outerShdw blurRad="38100" dist="38100" dir="2700000" algn="tl">
                    <a:srgbClr val="9F9F9F"/>
                  </a:outerShdw>
                </a:effectLst>
                <a:latin typeface="Courier New" pitchFamily="49" charset="0"/>
                <a:ea typeface="宋体" pitchFamily="2" charset="-122"/>
              </a:rPr>
              <a:t>Before GlobalPlusPlus(), it is 1</a:t>
            </a:r>
          </a:p>
          <a:p>
            <a:pPr>
              <a:lnSpc>
                <a:spcPct val="100000"/>
              </a:lnSpc>
              <a:spcBef>
                <a:spcPct val="0"/>
              </a:spcBef>
              <a:buClrTx/>
              <a:buSzTx/>
              <a:buFontTx/>
              <a:buNone/>
              <a:defRPr/>
            </a:pPr>
            <a:r>
              <a:rPr lang="en-US" altLang="zh-CN" sz="1600">
                <a:solidFill>
                  <a:schemeClr val="bg1"/>
                </a:solidFill>
                <a:effectLst>
                  <a:outerShdw blurRad="38100" dist="38100" dir="2700000" algn="tl">
                    <a:srgbClr val="9F9F9F"/>
                  </a:outerShdw>
                </a:effectLst>
                <a:latin typeface="Courier New" pitchFamily="49" charset="0"/>
                <a:ea typeface="宋体" pitchFamily="2" charset="-122"/>
              </a:rPr>
              <a:t>Before ++, it is 1</a:t>
            </a:r>
          </a:p>
          <a:p>
            <a:pPr>
              <a:lnSpc>
                <a:spcPct val="100000"/>
              </a:lnSpc>
              <a:spcBef>
                <a:spcPct val="0"/>
              </a:spcBef>
              <a:buClrTx/>
              <a:buSzTx/>
              <a:buFontTx/>
              <a:buNone/>
              <a:defRPr/>
            </a:pPr>
            <a:r>
              <a:rPr lang="en-US" altLang="zh-CN" sz="1600">
                <a:solidFill>
                  <a:schemeClr val="bg1"/>
                </a:solidFill>
                <a:effectLst>
                  <a:outerShdw blurRad="38100" dist="38100" dir="2700000" algn="tl">
                    <a:srgbClr val="9F9F9F"/>
                  </a:outerShdw>
                </a:effectLst>
                <a:latin typeface="Courier New" pitchFamily="49" charset="0"/>
                <a:ea typeface="宋体" pitchFamily="2" charset="-122"/>
              </a:rPr>
              <a:t>After ++, it is 2</a:t>
            </a:r>
          </a:p>
          <a:p>
            <a:pPr>
              <a:lnSpc>
                <a:spcPct val="100000"/>
              </a:lnSpc>
              <a:spcBef>
                <a:spcPct val="0"/>
              </a:spcBef>
              <a:buClrTx/>
              <a:buSzTx/>
              <a:buFontTx/>
              <a:buNone/>
              <a:defRPr/>
            </a:pPr>
            <a:r>
              <a:rPr lang="en-US" altLang="zh-CN" sz="1600">
                <a:solidFill>
                  <a:schemeClr val="bg1"/>
                </a:solidFill>
                <a:effectLst>
                  <a:outerShdw blurRad="38100" dist="38100" dir="2700000" algn="tl">
                    <a:srgbClr val="9F9F9F"/>
                  </a:outerShdw>
                </a:effectLst>
                <a:latin typeface="Courier New" pitchFamily="49" charset="0"/>
                <a:ea typeface="宋体" pitchFamily="2" charset="-122"/>
              </a:rPr>
              <a:t>After GlobalPlusPlus(), it is 1</a:t>
            </a:r>
            <a:endParaRPr lang="zh-CN" altLang="en-US" sz="1600">
              <a:solidFill>
                <a:schemeClr val="bg1"/>
              </a:solidFill>
              <a:effectLst>
                <a:outerShdw blurRad="38100" dist="38100" dir="2700000" algn="tl">
                  <a:srgbClr val="9F9F9F"/>
                </a:outerShdw>
              </a:effectLst>
              <a:latin typeface="Courier New" pitchFamily="49" charset="0"/>
              <a:ea typeface="宋体" pitchFamily="2" charset="-122"/>
            </a:endParaRPr>
          </a:p>
        </p:txBody>
      </p:sp>
      <p:sp>
        <p:nvSpPr>
          <p:cNvPr id="2" name="日期占位符 1"/>
          <p:cNvSpPr>
            <a:spLocks noGrp="1"/>
          </p:cNvSpPr>
          <p:nvPr>
            <p:ph type="dt" sz="half" idx="10"/>
          </p:nvPr>
        </p:nvSpPr>
        <p:spPr/>
        <p:txBody>
          <a:bodyPr/>
          <a:lstStyle/>
          <a:p>
            <a:fld id="{674230FF-846E-7D4F-A958-987BAF114C6C}"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44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6612"/>
                                        </p:tgtEl>
                                        <p:attrNameLst>
                                          <p:attrName>style.visibility</p:attrName>
                                        </p:attrNameLst>
                                      </p:cBhvr>
                                      <p:to>
                                        <p:strVal val="visible"/>
                                      </p:to>
                                    </p:set>
                                    <p:animEffect transition="in" filter="wipe(up)">
                                      <p:cBhvr>
                                        <p:cTn id="7" dur="500"/>
                                        <p:tgtEl>
                                          <p:spTgt spid="19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2"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685800" y="484632"/>
            <a:ext cx="7772400" cy="563118"/>
          </a:xfrm>
        </p:spPr>
        <p:txBody>
          <a:bodyPr>
            <a:normAutofit fontScale="90000"/>
          </a:bodyPr>
          <a:lstStyle/>
          <a:p>
            <a:r>
              <a:rPr lang="zh-CN" altLang="en-US"/>
              <a:t>变量的存储类型 </a:t>
            </a:r>
          </a:p>
        </p:txBody>
      </p:sp>
      <p:sp>
        <p:nvSpPr>
          <p:cNvPr id="189443" name="Rectangle 3"/>
          <p:cNvSpPr>
            <a:spLocks noGrp="1" noChangeArrowheads="1"/>
          </p:cNvSpPr>
          <p:nvPr>
            <p:ph idx="1"/>
          </p:nvPr>
        </p:nvSpPr>
        <p:spPr>
          <a:xfrm>
            <a:off x="250825" y="1168400"/>
            <a:ext cx="8569325" cy="2836863"/>
          </a:xfrm>
        </p:spPr>
        <p:txBody>
          <a:bodyPr/>
          <a:lstStyle/>
          <a:p>
            <a:r>
              <a:rPr lang="zh-CN" altLang="en-US" sz="2400">
                <a:ea typeface="宋体" charset="0"/>
              </a:rPr>
              <a:t>指数据在内存中存储的方式</a:t>
            </a:r>
          </a:p>
          <a:p>
            <a:r>
              <a:rPr lang="zh-CN" altLang="en-US" sz="2400">
                <a:ea typeface="宋体" charset="0"/>
              </a:rPr>
              <a:t>即编译器为变量分配内存的方式，它决定变量的生存期</a:t>
            </a:r>
          </a:p>
          <a:p>
            <a:r>
              <a:rPr lang="zh-CN" altLang="en-US" sz="2400">
                <a:ea typeface="宋体" charset="0"/>
              </a:rPr>
              <a:t>动态存储</a:t>
            </a:r>
          </a:p>
          <a:p>
            <a:pPr lvl="1"/>
            <a:r>
              <a:rPr lang="zh-CN" altLang="en-US" sz="2000">
                <a:ea typeface="宋体" charset="0"/>
              </a:rPr>
              <a:t>根据需要临时分配存储空间，离开即释放</a:t>
            </a:r>
          </a:p>
          <a:p>
            <a:r>
              <a:rPr lang="zh-CN" altLang="en-US" sz="2400">
                <a:ea typeface="宋体" charset="0"/>
              </a:rPr>
              <a:t>静态存储</a:t>
            </a:r>
          </a:p>
          <a:p>
            <a:pPr lvl="1"/>
            <a:r>
              <a:rPr lang="zh-CN" altLang="en-US" sz="2000">
                <a:ea typeface="宋体" charset="0"/>
              </a:rPr>
              <a:t>在程序运行期间分配固定的存储空间不释放</a:t>
            </a:r>
          </a:p>
        </p:txBody>
      </p:sp>
      <p:sp>
        <p:nvSpPr>
          <p:cNvPr id="48132" name="Rectangle 19"/>
          <p:cNvSpPr>
            <a:spLocks noChangeArrowheads="1"/>
          </p:cNvSpPr>
          <p:nvPr/>
        </p:nvSpPr>
        <p:spPr bwMode="auto">
          <a:xfrm>
            <a:off x="3419475" y="3948113"/>
            <a:ext cx="2008188" cy="958850"/>
          </a:xfrm>
          <a:prstGeom prst="rect">
            <a:avLst/>
          </a:prstGeom>
          <a:solidFill>
            <a:srgbClr val="FFFF99"/>
          </a:solidFill>
          <a:ln w="9525">
            <a:solidFill>
              <a:schemeClr val="tx1"/>
            </a:solidFill>
            <a:miter lim="800000"/>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800">
                <a:latin typeface="Times New Roman" charset="0"/>
              </a:rPr>
              <a:t>程序区</a:t>
            </a:r>
            <a:endParaRPr kumimoji="1" lang="zh-CN" altLang="en-US" sz="2800" b="0">
              <a:latin typeface="Times New Roman" charset="0"/>
            </a:endParaRPr>
          </a:p>
        </p:txBody>
      </p:sp>
      <p:sp>
        <p:nvSpPr>
          <p:cNvPr id="48133" name="Rectangle 20"/>
          <p:cNvSpPr>
            <a:spLocks noChangeArrowheads="1"/>
          </p:cNvSpPr>
          <p:nvPr/>
        </p:nvSpPr>
        <p:spPr bwMode="auto">
          <a:xfrm>
            <a:off x="3419475" y="4906963"/>
            <a:ext cx="2008188" cy="958850"/>
          </a:xfrm>
          <a:prstGeom prst="rect">
            <a:avLst/>
          </a:prstGeom>
          <a:solidFill>
            <a:srgbClr val="FFFF99"/>
          </a:solidFill>
          <a:ln w="9525">
            <a:solidFill>
              <a:schemeClr val="tx1"/>
            </a:solidFill>
            <a:miter lim="800000"/>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800">
                <a:latin typeface="Times New Roman" charset="0"/>
              </a:rPr>
              <a:t>静态存储区</a:t>
            </a:r>
          </a:p>
        </p:txBody>
      </p:sp>
      <p:sp>
        <p:nvSpPr>
          <p:cNvPr id="48134" name="Rectangle 21"/>
          <p:cNvSpPr>
            <a:spLocks noChangeArrowheads="1"/>
          </p:cNvSpPr>
          <p:nvPr/>
        </p:nvSpPr>
        <p:spPr bwMode="auto">
          <a:xfrm>
            <a:off x="3419475" y="5805488"/>
            <a:ext cx="2008188" cy="960437"/>
          </a:xfrm>
          <a:prstGeom prst="rect">
            <a:avLst/>
          </a:prstGeom>
          <a:solidFill>
            <a:srgbClr val="FFFF99"/>
          </a:solidFill>
          <a:ln w="9525">
            <a:solidFill>
              <a:schemeClr val="tx1"/>
            </a:solidFill>
            <a:miter lim="800000"/>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800">
                <a:latin typeface="Times New Roman" charset="0"/>
              </a:rPr>
              <a:t>动态存储区</a:t>
            </a:r>
          </a:p>
        </p:txBody>
      </p:sp>
      <p:sp>
        <p:nvSpPr>
          <p:cNvPr id="189463" name="Text Box 23"/>
          <p:cNvSpPr txBox="1">
            <a:spLocks noChangeArrowheads="1"/>
          </p:cNvSpPr>
          <p:nvPr/>
        </p:nvSpPr>
        <p:spPr bwMode="auto">
          <a:xfrm>
            <a:off x="6689725" y="5865813"/>
            <a:ext cx="1835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zh-CN" altLang="en-US">
                <a:solidFill>
                  <a:schemeClr val="accent2"/>
                </a:solidFill>
                <a:latin typeface="Times New Roman" charset="0"/>
              </a:rPr>
              <a:t>形参、自动变量、函数调用的现场等</a:t>
            </a:r>
          </a:p>
        </p:txBody>
      </p:sp>
      <p:sp>
        <p:nvSpPr>
          <p:cNvPr id="189464" name="Text Box 24"/>
          <p:cNvSpPr txBox="1">
            <a:spLocks noChangeArrowheads="1"/>
          </p:cNvSpPr>
          <p:nvPr/>
        </p:nvSpPr>
        <p:spPr bwMode="auto">
          <a:xfrm>
            <a:off x="6689725" y="4967288"/>
            <a:ext cx="1835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zh-CN" altLang="en-US">
                <a:solidFill>
                  <a:schemeClr val="accent2"/>
                </a:solidFill>
                <a:latin typeface="Times New Roman" charset="0"/>
              </a:rPr>
              <a:t>全局变量、</a:t>
            </a:r>
          </a:p>
          <a:p>
            <a:pPr eaLnBrk="1" hangingPunct="1">
              <a:lnSpc>
                <a:spcPct val="100000"/>
              </a:lnSpc>
              <a:spcBef>
                <a:spcPct val="0"/>
              </a:spcBef>
              <a:buClrTx/>
              <a:buSzTx/>
              <a:buFontTx/>
              <a:buNone/>
            </a:pPr>
            <a:r>
              <a:rPr kumimoji="1" lang="zh-CN" altLang="en-US">
                <a:solidFill>
                  <a:schemeClr val="accent2"/>
                </a:solidFill>
                <a:latin typeface="Times New Roman" charset="0"/>
              </a:rPr>
              <a:t>静态变量</a:t>
            </a:r>
          </a:p>
        </p:txBody>
      </p:sp>
      <p:sp>
        <p:nvSpPr>
          <p:cNvPr id="189465" name="AutoShape 25"/>
          <p:cNvSpPr>
            <a:spLocks noChangeArrowheads="1"/>
          </p:cNvSpPr>
          <p:nvPr/>
        </p:nvSpPr>
        <p:spPr bwMode="auto">
          <a:xfrm flipH="1">
            <a:off x="5427663" y="4967288"/>
            <a:ext cx="1089025" cy="8985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2"/>
              </a:gs>
              <a:gs pos="100000">
                <a:srgbClr val="FFFFFF"/>
              </a:gs>
            </a:gsLst>
            <a:lin ang="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89466" name="AutoShape 26"/>
          <p:cNvSpPr>
            <a:spLocks noChangeArrowheads="1"/>
          </p:cNvSpPr>
          <p:nvPr/>
        </p:nvSpPr>
        <p:spPr bwMode="auto">
          <a:xfrm flipH="1">
            <a:off x="5427663" y="5986463"/>
            <a:ext cx="1089025" cy="8985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2"/>
              </a:gs>
              <a:gs pos="100000">
                <a:srgbClr val="FFFFFF"/>
              </a:gs>
            </a:gsLst>
            <a:lin ang="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2" name="日期占位符 1"/>
          <p:cNvSpPr>
            <a:spLocks noGrp="1"/>
          </p:cNvSpPr>
          <p:nvPr>
            <p:ph type="dt" sz="half" idx="10"/>
          </p:nvPr>
        </p:nvSpPr>
        <p:spPr/>
        <p:txBody>
          <a:bodyPr/>
          <a:lstStyle/>
          <a:p>
            <a:fld id="{E8A91D42-D51C-884C-9AF2-813F63237485}"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45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443">
                                            <p:txEl>
                                              <p:pRg st="2" end="2"/>
                                            </p:txEl>
                                          </p:spTgt>
                                        </p:tgtEl>
                                        <p:attrNameLst>
                                          <p:attrName>style.visibility</p:attrName>
                                        </p:attrNameLst>
                                      </p:cBhvr>
                                      <p:to>
                                        <p:strVal val="visible"/>
                                      </p:to>
                                    </p:set>
                                    <p:animEffect transition="in" filter="wipe(left)">
                                      <p:cBhvr>
                                        <p:cTn id="7" dur="500"/>
                                        <p:tgtEl>
                                          <p:spTgt spid="189443">
                                            <p:txEl>
                                              <p:pRg st="2" end="2"/>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9443">
                                            <p:txEl>
                                              <p:pRg st="3" end="3"/>
                                            </p:txEl>
                                          </p:spTgt>
                                        </p:tgtEl>
                                        <p:attrNameLst>
                                          <p:attrName>style.visibility</p:attrName>
                                        </p:attrNameLst>
                                      </p:cBhvr>
                                      <p:to>
                                        <p:strVal val="visible"/>
                                      </p:to>
                                    </p:set>
                                    <p:animEffect transition="in" filter="wipe(left)">
                                      <p:cBhvr>
                                        <p:cTn id="10" dur="500"/>
                                        <p:tgtEl>
                                          <p:spTgt spid="189443">
                                            <p:txEl>
                                              <p:pRg st="3" end="3"/>
                                            </p:txEl>
                                          </p:spTgt>
                                        </p:tgtEl>
                                      </p:cBhvr>
                                    </p:animEffect>
                                  </p:childTnLst>
                                </p:cTn>
                              </p:par>
                            </p:childTnLst>
                          </p:cTn>
                        </p:par>
                        <p:par>
                          <p:cTn id="11" fill="hold" nodeType="afterGroup">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189466"/>
                                        </p:tgtEl>
                                        <p:attrNameLst>
                                          <p:attrName>style.visibility</p:attrName>
                                        </p:attrNameLst>
                                      </p:cBhvr>
                                      <p:to>
                                        <p:strVal val="visible"/>
                                      </p:to>
                                    </p:set>
                                    <p:animEffect transition="in" filter="slide(fromRight)">
                                      <p:cBhvr>
                                        <p:cTn id="14" dur="500"/>
                                        <p:tgtEl>
                                          <p:spTgt spid="189466"/>
                                        </p:tgtEl>
                                      </p:cBhvr>
                                    </p:animEffect>
                                  </p:childTnLst>
                                </p:cTn>
                              </p:par>
                            </p:childTnLst>
                          </p:cTn>
                        </p:par>
                        <p:par>
                          <p:cTn id="15" fill="hold" nodeType="afterGroup">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8946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9443">
                                            <p:txEl>
                                              <p:pRg st="4" end="4"/>
                                            </p:txEl>
                                          </p:spTgt>
                                        </p:tgtEl>
                                        <p:attrNameLst>
                                          <p:attrName>style.visibility</p:attrName>
                                        </p:attrNameLst>
                                      </p:cBhvr>
                                      <p:to>
                                        <p:strVal val="visible"/>
                                      </p:to>
                                    </p:set>
                                    <p:animEffect transition="in" filter="wipe(left)">
                                      <p:cBhvr>
                                        <p:cTn id="22" dur="500"/>
                                        <p:tgtEl>
                                          <p:spTgt spid="189443">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89443">
                                            <p:txEl>
                                              <p:pRg st="5" end="5"/>
                                            </p:txEl>
                                          </p:spTgt>
                                        </p:tgtEl>
                                        <p:attrNameLst>
                                          <p:attrName>style.visibility</p:attrName>
                                        </p:attrNameLst>
                                      </p:cBhvr>
                                      <p:to>
                                        <p:strVal val="visible"/>
                                      </p:to>
                                    </p:set>
                                    <p:animEffect transition="in" filter="wipe(left)">
                                      <p:cBhvr>
                                        <p:cTn id="25" dur="500"/>
                                        <p:tgtEl>
                                          <p:spTgt spid="189443">
                                            <p:txEl>
                                              <p:pRg st="5" end="5"/>
                                            </p:txEl>
                                          </p:spTgt>
                                        </p:tgtEl>
                                      </p:cBhvr>
                                    </p:animEffect>
                                  </p:childTnLst>
                                </p:cTn>
                              </p:par>
                            </p:childTnLst>
                          </p:cTn>
                        </p:par>
                        <p:par>
                          <p:cTn id="26" fill="hold" nodeType="afterGroup">
                            <p:stCondLst>
                              <p:cond delay="500"/>
                            </p:stCondLst>
                            <p:childTnLst>
                              <p:par>
                                <p:cTn id="27" presetID="12" presetClass="entr" presetSubtype="2" fill="hold" grpId="0" nodeType="afterEffect">
                                  <p:stCondLst>
                                    <p:cond delay="0"/>
                                  </p:stCondLst>
                                  <p:childTnLst>
                                    <p:set>
                                      <p:cBhvr>
                                        <p:cTn id="28" dur="1" fill="hold">
                                          <p:stCondLst>
                                            <p:cond delay="0"/>
                                          </p:stCondLst>
                                        </p:cTn>
                                        <p:tgtEl>
                                          <p:spTgt spid="189465"/>
                                        </p:tgtEl>
                                        <p:attrNameLst>
                                          <p:attrName>style.visibility</p:attrName>
                                        </p:attrNameLst>
                                      </p:cBhvr>
                                      <p:to>
                                        <p:strVal val="visible"/>
                                      </p:to>
                                    </p:set>
                                    <p:animEffect transition="in" filter="slide(fromRight)">
                                      <p:cBhvr>
                                        <p:cTn id="29" dur="500"/>
                                        <p:tgtEl>
                                          <p:spTgt spid="189465"/>
                                        </p:tgtEl>
                                      </p:cBhvr>
                                    </p:animEffect>
                                  </p:childTnLst>
                                </p:cTn>
                              </p:par>
                            </p:childTnLst>
                          </p:cTn>
                        </p:par>
                        <p:par>
                          <p:cTn id="30" fill="hold" nodeType="afterGroup">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189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uiExpand="1" build="p"/>
      <p:bldP spid="189463" grpId="0"/>
      <p:bldP spid="189464" grpId="0"/>
      <p:bldP spid="189465" grpId="0" animBg="1"/>
      <p:bldP spid="189466"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685800" y="484632"/>
            <a:ext cx="7772400" cy="1216176"/>
          </a:xfrm>
        </p:spPr>
        <p:txBody>
          <a:bodyPr/>
          <a:lstStyle/>
          <a:p>
            <a:r>
              <a:rPr lang="zh-CN" altLang="en-US" dirty="0"/>
              <a:t>自动变量 （</a:t>
            </a:r>
            <a:r>
              <a:rPr lang="en-US" altLang="zh-CN" dirty="0"/>
              <a:t>auto </a:t>
            </a:r>
            <a:r>
              <a:rPr lang="zh-CN" altLang="en-US" dirty="0"/>
              <a:t>）</a:t>
            </a:r>
          </a:p>
        </p:txBody>
      </p:sp>
      <p:sp>
        <p:nvSpPr>
          <p:cNvPr id="190467" name="Rectangle 3"/>
          <p:cNvSpPr>
            <a:spLocks noGrp="1" noChangeArrowheads="1"/>
          </p:cNvSpPr>
          <p:nvPr>
            <p:ph idx="1"/>
          </p:nvPr>
        </p:nvSpPr>
        <p:spPr>
          <a:xfrm>
            <a:off x="611188" y="1484313"/>
            <a:ext cx="8062912" cy="4611687"/>
          </a:xfrm>
        </p:spPr>
        <p:txBody>
          <a:bodyPr/>
          <a:lstStyle/>
          <a:p>
            <a:r>
              <a:rPr lang="zh-CN" altLang="en-US">
                <a:solidFill>
                  <a:schemeClr val="accent2"/>
                </a:solidFill>
                <a:ea typeface="宋体" charset="0"/>
              </a:rPr>
              <a:t>“自动”体现在</a:t>
            </a:r>
          </a:p>
          <a:p>
            <a:pPr lvl="1"/>
            <a:r>
              <a:rPr lang="zh-CN" altLang="en-US">
                <a:ea typeface="宋体" charset="0"/>
              </a:rPr>
              <a:t>进入语句块时自动申请内存，退出时自动释放内存 </a:t>
            </a:r>
          </a:p>
          <a:p>
            <a:endParaRPr lang="zh-CN" altLang="en-US">
              <a:solidFill>
                <a:schemeClr val="accent2"/>
              </a:solidFill>
              <a:latin typeface="Courier New" charset="0"/>
              <a:ea typeface="宋体" charset="0"/>
            </a:endParaRPr>
          </a:p>
          <a:p>
            <a:r>
              <a:rPr lang="zh-CN" altLang="en-US">
                <a:solidFill>
                  <a:schemeClr val="accent2"/>
                </a:solidFill>
                <a:latin typeface="Courier New" charset="0"/>
                <a:ea typeface="宋体" charset="0"/>
              </a:rPr>
              <a:t>标准定义格式</a:t>
            </a:r>
          </a:p>
          <a:p>
            <a:pPr lvl="1">
              <a:buFontTx/>
              <a:buNone/>
            </a:pPr>
            <a:r>
              <a:rPr lang="en-US" altLang="zh-CN">
                <a:solidFill>
                  <a:schemeClr val="tx1"/>
                </a:solidFill>
                <a:latin typeface="Courier New" charset="0"/>
                <a:ea typeface="宋体" charset="0"/>
              </a:rPr>
              <a:t> auto </a:t>
            </a:r>
            <a:r>
              <a:rPr lang="zh-CN" altLang="en-US">
                <a:solidFill>
                  <a:schemeClr val="tx1"/>
                </a:solidFill>
                <a:latin typeface="Courier New" charset="0"/>
                <a:ea typeface="宋体" charset="0"/>
              </a:rPr>
              <a:t>类型名 变量名</a:t>
            </a:r>
            <a:r>
              <a:rPr lang="en-US" altLang="zh-CN">
                <a:solidFill>
                  <a:schemeClr val="tx1"/>
                </a:solidFill>
                <a:latin typeface="Courier New" charset="0"/>
                <a:ea typeface="宋体" charset="0"/>
              </a:rPr>
              <a:t>;</a:t>
            </a:r>
          </a:p>
          <a:p>
            <a:pPr lvl="1">
              <a:buFontTx/>
              <a:buNone/>
            </a:pPr>
            <a:endParaRPr lang="en-US" altLang="zh-CN">
              <a:solidFill>
                <a:schemeClr val="tx1"/>
              </a:solidFill>
              <a:latin typeface="Courier New" charset="0"/>
              <a:ea typeface="宋体" charset="0"/>
            </a:endParaRPr>
          </a:p>
          <a:p>
            <a:pPr lvl="1"/>
            <a:r>
              <a:rPr lang="zh-CN" altLang="en-US">
                <a:solidFill>
                  <a:schemeClr val="hlink"/>
                </a:solidFill>
                <a:latin typeface="Courier New" charset="0"/>
                <a:ea typeface="宋体" charset="0"/>
              </a:rPr>
              <a:t>动态局部变量</a:t>
            </a:r>
          </a:p>
          <a:p>
            <a:pPr lvl="1"/>
            <a:r>
              <a:rPr lang="zh-CN" altLang="en-US">
                <a:solidFill>
                  <a:schemeClr val="hlink"/>
                </a:solidFill>
                <a:latin typeface="Courier New" charset="0"/>
                <a:ea typeface="宋体" charset="0"/>
              </a:rPr>
              <a:t>缺省的存储类型</a:t>
            </a:r>
          </a:p>
          <a:p>
            <a:pPr lvl="1"/>
            <a:r>
              <a:rPr lang="zh-CN" altLang="en-US">
                <a:solidFill>
                  <a:schemeClr val="hlink"/>
                </a:solidFill>
                <a:latin typeface="Courier New" charset="0"/>
                <a:ea typeface="宋体" charset="0"/>
              </a:rPr>
              <a:t>不初始化时，值是随机不确定的</a:t>
            </a:r>
          </a:p>
        </p:txBody>
      </p:sp>
      <p:sp>
        <p:nvSpPr>
          <p:cNvPr id="2" name="日期占位符 1"/>
          <p:cNvSpPr>
            <a:spLocks noGrp="1"/>
          </p:cNvSpPr>
          <p:nvPr>
            <p:ph type="dt" sz="half" idx="10"/>
          </p:nvPr>
        </p:nvSpPr>
        <p:spPr/>
        <p:txBody>
          <a:bodyPr/>
          <a:lstStyle/>
          <a:p>
            <a:fld id="{3F25F4AF-E06C-4D43-A58E-FFC999D46E26}"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685800" y="484632"/>
            <a:ext cx="7772400" cy="999681"/>
          </a:xfrm>
        </p:spPr>
        <p:txBody>
          <a:bodyPr/>
          <a:lstStyle/>
          <a:p>
            <a:r>
              <a:rPr lang="zh-CN" altLang="en-US" dirty="0">
                <a:latin typeface="Courier New" charset="0"/>
              </a:rPr>
              <a:t>静态变量（</a:t>
            </a:r>
            <a:r>
              <a:rPr lang="en-US" altLang="zh-CN" dirty="0">
                <a:latin typeface="Courier New" charset="0"/>
              </a:rPr>
              <a:t>static</a:t>
            </a:r>
            <a:r>
              <a:rPr lang="zh-CN" altLang="en-US" dirty="0">
                <a:latin typeface="Courier New" charset="0"/>
              </a:rPr>
              <a:t>）</a:t>
            </a:r>
          </a:p>
        </p:txBody>
      </p:sp>
      <p:sp>
        <p:nvSpPr>
          <p:cNvPr id="160771" name="Rectangle 3"/>
          <p:cNvSpPr>
            <a:spLocks noGrp="1" noChangeArrowheads="1"/>
          </p:cNvSpPr>
          <p:nvPr>
            <p:ph idx="1"/>
          </p:nvPr>
        </p:nvSpPr>
        <p:spPr>
          <a:xfrm>
            <a:off x="179388" y="1484313"/>
            <a:ext cx="8785225" cy="4611687"/>
          </a:xfrm>
        </p:spPr>
        <p:txBody>
          <a:bodyPr/>
          <a:lstStyle/>
          <a:p>
            <a:pPr>
              <a:lnSpc>
                <a:spcPct val="110000"/>
              </a:lnSpc>
            </a:pPr>
            <a:r>
              <a:rPr lang="zh-CN" altLang="en-US">
                <a:ea typeface="宋体" charset="0"/>
              </a:rPr>
              <a:t>一般的内部变量</a:t>
            </a:r>
          </a:p>
          <a:p>
            <a:pPr lvl="1">
              <a:lnSpc>
                <a:spcPct val="110000"/>
              </a:lnSpc>
            </a:pPr>
            <a:r>
              <a:rPr lang="zh-CN" altLang="en-US">
                <a:ea typeface="宋体" charset="0"/>
              </a:rPr>
              <a:t>在函数退出后失效，再次进入函数，变量值重新初始化</a:t>
            </a:r>
          </a:p>
          <a:p>
            <a:pPr>
              <a:lnSpc>
                <a:spcPct val="110000"/>
              </a:lnSpc>
            </a:pPr>
            <a:r>
              <a:rPr lang="zh-CN" altLang="en-US">
                <a:ea typeface="宋体" charset="0"/>
              </a:rPr>
              <a:t>静态变量</a:t>
            </a:r>
          </a:p>
          <a:p>
            <a:pPr lvl="1">
              <a:lnSpc>
                <a:spcPct val="110000"/>
              </a:lnSpc>
            </a:pPr>
            <a:r>
              <a:rPr lang="zh-CN" altLang="en-US">
                <a:ea typeface="宋体" charset="0"/>
              </a:rPr>
              <a:t>在变量类型前面用</a:t>
            </a:r>
            <a:r>
              <a:rPr lang="en-US" altLang="zh-CN">
                <a:solidFill>
                  <a:schemeClr val="tx1"/>
                </a:solidFill>
                <a:latin typeface="Courier New" charset="0"/>
                <a:ea typeface="宋体" charset="0"/>
              </a:rPr>
              <a:t>static</a:t>
            </a:r>
            <a:r>
              <a:rPr lang="zh-CN" altLang="en-US">
                <a:solidFill>
                  <a:schemeClr val="hlink"/>
                </a:solidFill>
                <a:latin typeface="Courier New" charset="0"/>
                <a:ea typeface="宋体" charset="0"/>
              </a:rPr>
              <a:t>修饰</a:t>
            </a:r>
            <a:endParaRPr lang="zh-CN" altLang="en-US">
              <a:ea typeface="宋体" charset="0"/>
            </a:endParaRPr>
          </a:p>
          <a:p>
            <a:pPr lvl="2">
              <a:lnSpc>
                <a:spcPct val="110000"/>
              </a:lnSpc>
            </a:pPr>
            <a:r>
              <a:rPr lang="en-US" altLang="zh-CN">
                <a:latin typeface="Courier New" charset="0"/>
                <a:ea typeface="宋体" charset="0"/>
              </a:rPr>
              <a:t>static int i;</a:t>
            </a:r>
          </a:p>
          <a:p>
            <a:pPr lvl="1">
              <a:lnSpc>
                <a:spcPct val="110000"/>
              </a:lnSpc>
            </a:pPr>
            <a:r>
              <a:rPr lang="zh-CN" altLang="en-US">
                <a:solidFill>
                  <a:srgbClr val="000066"/>
                </a:solidFill>
                <a:ea typeface="宋体" charset="0"/>
              </a:rPr>
              <a:t>变量的值可以保存到下次进入函数，使函数具有记忆功能</a:t>
            </a:r>
          </a:p>
        </p:txBody>
      </p:sp>
      <p:sp>
        <p:nvSpPr>
          <p:cNvPr id="2" name="日期占位符 1"/>
          <p:cNvSpPr>
            <a:spLocks noGrp="1"/>
          </p:cNvSpPr>
          <p:nvPr>
            <p:ph type="dt" sz="half" idx="10"/>
          </p:nvPr>
        </p:nvSpPr>
        <p:spPr/>
        <p:txBody>
          <a:bodyPr/>
          <a:lstStyle/>
          <a:p>
            <a:fld id="{76948A5E-269F-5345-ACA8-835A6BFCD7AD}"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7092950" y="333375"/>
            <a:ext cx="1727200" cy="839788"/>
          </a:xfrm>
        </p:spPr>
        <p:txBody>
          <a:bodyPr/>
          <a:lstStyle/>
          <a:p>
            <a:pPr>
              <a:defRPr/>
            </a:pPr>
            <a:r>
              <a:rPr lang="zh-CN" altLang="en-US" smtClean="0"/>
              <a:t>例</a:t>
            </a:r>
            <a:r>
              <a:rPr lang="en-US" altLang="zh-CN" smtClean="0"/>
              <a:t>5.9 </a:t>
            </a:r>
            <a:endParaRPr lang="zh-CN" altLang="en-US" smtClean="0"/>
          </a:p>
        </p:txBody>
      </p:sp>
      <p:sp>
        <p:nvSpPr>
          <p:cNvPr id="197635" name="Rectangle 3"/>
          <p:cNvSpPr>
            <a:spLocks noGrp="1" noChangeArrowheads="1"/>
          </p:cNvSpPr>
          <p:nvPr>
            <p:ph idx="1"/>
          </p:nvPr>
        </p:nvSpPr>
        <p:spPr>
          <a:xfrm>
            <a:off x="179388" y="115888"/>
            <a:ext cx="8642350" cy="6553200"/>
          </a:xfrm>
        </p:spPr>
        <p:txBody>
          <a:bodyPr>
            <a:normAutofit fontScale="85000" lnSpcReduction="20000"/>
          </a:bodyPr>
          <a:lstStyle/>
          <a:p>
            <a:pPr>
              <a:lnSpc>
                <a:spcPct val="75000"/>
              </a:lnSpc>
              <a:buFont typeface="Monotype Sorts" charset="2"/>
              <a:buNone/>
            </a:pPr>
            <a:r>
              <a:rPr lang="en-US" altLang="zh-CN" sz="2000" dirty="0">
                <a:solidFill>
                  <a:schemeClr val="tx1"/>
                </a:solidFill>
                <a:latin typeface="Courier New" charset="0"/>
                <a:ea typeface="宋体" charset="0"/>
              </a:rPr>
              <a:t>#</a:t>
            </a:r>
            <a:r>
              <a:rPr lang="en-US" altLang="zh-CN" sz="2000" dirty="0">
                <a:solidFill>
                  <a:schemeClr val="accent2"/>
                </a:solidFill>
                <a:latin typeface="Courier New" charset="0"/>
                <a:ea typeface="宋体" charset="0"/>
              </a:rPr>
              <a:t>include</a:t>
            </a:r>
            <a:r>
              <a:rPr lang="en-US" altLang="zh-CN" sz="2000" dirty="0">
                <a:solidFill>
                  <a:schemeClr val="tx1"/>
                </a:solidFill>
                <a:latin typeface="Courier New" charset="0"/>
                <a:ea typeface="宋体" charset="0"/>
              </a:rPr>
              <a:t> &lt;</a:t>
            </a:r>
            <a:r>
              <a:rPr lang="en-US" altLang="zh-CN" sz="2000" dirty="0" err="1">
                <a:solidFill>
                  <a:schemeClr val="tx1"/>
                </a:solidFill>
                <a:latin typeface="Courier New" charset="0"/>
                <a:ea typeface="宋体" charset="0"/>
              </a:rPr>
              <a:t>stdio.h</a:t>
            </a:r>
            <a:r>
              <a:rPr lang="en-US" altLang="zh-CN" sz="2000" dirty="0">
                <a:solidFill>
                  <a:schemeClr val="tx1"/>
                </a:solidFill>
                <a:latin typeface="Courier New" charset="0"/>
                <a:ea typeface="宋体" charset="0"/>
              </a:rPr>
              <a:t>&gt;</a:t>
            </a:r>
          </a:p>
          <a:p>
            <a:pPr>
              <a:lnSpc>
                <a:spcPct val="75000"/>
              </a:lnSpc>
              <a:buFont typeface="Monotype Sorts" charset="2"/>
              <a:buNone/>
            </a:pPr>
            <a:r>
              <a:rPr lang="en-US" altLang="zh-CN" sz="2000" dirty="0">
                <a:solidFill>
                  <a:schemeClr val="accent2"/>
                </a:solidFill>
                <a:latin typeface="Courier New" charset="0"/>
                <a:ea typeface="宋体" charset="0"/>
              </a:rPr>
              <a:t>void</a:t>
            </a:r>
            <a:r>
              <a:rPr lang="en-US" altLang="zh-CN" sz="2000" dirty="0">
                <a:solidFill>
                  <a:schemeClr val="tx1"/>
                </a:solidFill>
                <a:latin typeface="Courier New" charset="0"/>
                <a:ea typeface="宋体" charset="0"/>
              </a:rPr>
              <a:t> </a:t>
            </a:r>
            <a:r>
              <a:rPr lang="en-US" altLang="zh-CN" sz="2000" dirty="0" err="1">
                <a:solidFill>
                  <a:schemeClr val="tx1"/>
                </a:solidFill>
                <a:latin typeface="Courier New" charset="0"/>
                <a:ea typeface="宋体" charset="0"/>
              </a:rPr>
              <a:t>Func</a:t>
            </a:r>
            <a:r>
              <a:rPr lang="en-US" altLang="zh-CN" sz="2000" dirty="0">
                <a:solidFill>
                  <a:schemeClr val="tx1"/>
                </a:solidFill>
                <a:latin typeface="Courier New" charset="0"/>
                <a:ea typeface="宋体" charset="0"/>
              </a:rPr>
              <a:t>(</a:t>
            </a:r>
            <a:r>
              <a:rPr lang="en-US" altLang="zh-CN" sz="2000" dirty="0">
                <a:solidFill>
                  <a:schemeClr val="accent2"/>
                </a:solidFill>
                <a:latin typeface="Courier New" charset="0"/>
                <a:ea typeface="宋体" charset="0"/>
              </a:rPr>
              <a:t>void</a:t>
            </a:r>
            <a:r>
              <a:rPr lang="en-US" altLang="zh-CN" sz="2000" dirty="0">
                <a:solidFill>
                  <a:schemeClr val="tx1"/>
                </a:solidFill>
                <a:latin typeface="Courier New" charset="0"/>
                <a:ea typeface="宋体" charset="0"/>
              </a:rPr>
              <a:t>);</a:t>
            </a:r>
          </a:p>
          <a:p>
            <a:pPr>
              <a:lnSpc>
                <a:spcPct val="75000"/>
              </a:lnSpc>
              <a:buFont typeface="Monotype Sorts" charset="2"/>
              <a:buNone/>
            </a:pPr>
            <a:r>
              <a:rPr lang="en-US" altLang="zh-CN" sz="2000" dirty="0">
                <a:solidFill>
                  <a:schemeClr val="tx1"/>
                </a:solidFill>
                <a:latin typeface="Courier New" charset="0"/>
                <a:ea typeface="宋体" charset="0"/>
              </a:rPr>
              <a:t>main()</a:t>
            </a:r>
          </a:p>
          <a:p>
            <a:pPr>
              <a:lnSpc>
                <a:spcPct val="75000"/>
              </a:lnSpc>
              <a:buFont typeface="Monotype Sorts" charset="2"/>
              <a:buNone/>
            </a:pPr>
            <a:r>
              <a:rPr lang="en-US" altLang="zh-CN" sz="2000" dirty="0">
                <a:solidFill>
                  <a:schemeClr val="tx1"/>
                </a:solidFill>
                <a:latin typeface="Courier New" charset="0"/>
                <a:ea typeface="宋体" charset="0"/>
              </a:rPr>
              <a:t>{</a:t>
            </a:r>
          </a:p>
          <a:p>
            <a:pPr>
              <a:lnSpc>
                <a:spcPct val="75000"/>
              </a:lnSpc>
              <a:buFont typeface="Monotype Sorts" charset="2"/>
              <a:buNone/>
            </a:pPr>
            <a:r>
              <a:rPr lang="en-US" altLang="zh-CN" sz="2000" dirty="0">
                <a:solidFill>
                  <a:schemeClr val="tx1"/>
                </a:solidFill>
                <a:latin typeface="Courier New" charset="0"/>
                <a:ea typeface="宋体" charset="0"/>
              </a:rPr>
              <a:t>	</a:t>
            </a:r>
            <a:r>
              <a:rPr lang="en-US" altLang="zh-CN" sz="2000" dirty="0" err="1">
                <a:solidFill>
                  <a:schemeClr val="accent2"/>
                </a:solidFill>
                <a:latin typeface="Courier New" charset="0"/>
                <a:ea typeface="宋体" charset="0"/>
              </a:rPr>
              <a:t>int</a:t>
            </a:r>
            <a:r>
              <a:rPr lang="en-US" altLang="zh-CN" sz="2000" dirty="0">
                <a:solidFill>
                  <a:schemeClr val="tx1"/>
                </a:solidFill>
                <a:latin typeface="Courier New" charset="0"/>
                <a:ea typeface="宋体" charset="0"/>
              </a:rPr>
              <a:t> </a:t>
            </a:r>
            <a:r>
              <a:rPr lang="en-US" altLang="zh-CN" sz="2000" dirty="0" err="1">
                <a:solidFill>
                  <a:schemeClr val="tx1"/>
                </a:solidFill>
                <a:latin typeface="Courier New" charset="0"/>
                <a:ea typeface="宋体" charset="0"/>
              </a:rPr>
              <a:t>i</a:t>
            </a:r>
            <a:r>
              <a:rPr lang="en-US" altLang="zh-CN" sz="2000" dirty="0">
                <a:solidFill>
                  <a:schemeClr val="tx1"/>
                </a:solidFill>
                <a:latin typeface="Courier New" charset="0"/>
                <a:ea typeface="宋体" charset="0"/>
              </a:rPr>
              <a:t>;</a:t>
            </a:r>
          </a:p>
          <a:p>
            <a:pPr>
              <a:lnSpc>
                <a:spcPct val="75000"/>
              </a:lnSpc>
              <a:buFont typeface="Monotype Sorts" charset="2"/>
              <a:buNone/>
            </a:pPr>
            <a:endParaRPr lang="en-US" altLang="zh-CN" sz="2000" dirty="0">
              <a:solidFill>
                <a:schemeClr val="tx1"/>
              </a:solidFill>
              <a:latin typeface="Courier New" charset="0"/>
              <a:ea typeface="宋体" charset="0"/>
            </a:endParaRPr>
          </a:p>
          <a:p>
            <a:pPr>
              <a:lnSpc>
                <a:spcPct val="75000"/>
              </a:lnSpc>
              <a:buFont typeface="Monotype Sorts" charset="2"/>
              <a:buNone/>
            </a:pPr>
            <a:r>
              <a:rPr lang="en-US" altLang="zh-CN" sz="2000" dirty="0">
                <a:solidFill>
                  <a:schemeClr val="tx1"/>
                </a:solidFill>
                <a:latin typeface="Courier New" charset="0"/>
                <a:ea typeface="宋体" charset="0"/>
              </a:rPr>
              <a:t>	</a:t>
            </a:r>
            <a:r>
              <a:rPr lang="en-US" altLang="zh-CN" sz="2000" dirty="0">
                <a:solidFill>
                  <a:schemeClr val="accent2"/>
                </a:solidFill>
                <a:latin typeface="Courier New" charset="0"/>
                <a:ea typeface="宋体" charset="0"/>
              </a:rPr>
              <a:t>for</a:t>
            </a:r>
            <a:r>
              <a:rPr lang="en-US" altLang="zh-CN" sz="2000" dirty="0">
                <a:solidFill>
                  <a:schemeClr val="tx1"/>
                </a:solidFill>
                <a:latin typeface="Courier New" charset="0"/>
                <a:ea typeface="宋体" charset="0"/>
              </a:rPr>
              <a:t> (</a:t>
            </a:r>
            <a:r>
              <a:rPr lang="en-US" altLang="zh-CN" sz="2000" dirty="0" err="1">
                <a:solidFill>
                  <a:schemeClr val="tx1"/>
                </a:solidFill>
                <a:latin typeface="Courier New" charset="0"/>
                <a:ea typeface="宋体" charset="0"/>
              </a:rPr>
              <a:t>i</a:t>
            </a:r>
            <a:r>
              <a:rPr lang="en-US" altLang="zh-CN" sz="2000" dirty="0">
                <a:solidFill>
                  <a:schemeClr val="tx1"/>
                </a:solidFill>
                <a:latin typeface="Courier New" charset="0"/>
                <a:ea typeface="宋体" charset="0"/>
              </a:rPr>
              <a:t>=0; </a:t>
            </a:r>
            <a:r>
              <a:rPr lang="en-US" altLang="zh-CN" sz="2000" dirty="0" err="1">
                <a:solidFill>
                  <a:schemeClr val="tx1"/>
                </a:solidFill>
                <a:latin typeface="Courier New" charset="0"/>
                <a:ea typeface="宋体" charset="0"/>
              </a:rPr>
              <a:t>i</a:t>
            </a:r>
            <a:r>
              <a:rPr lang="en-US" altLang="zh-CN" sz="2000" dirty="0">
                <a:solidFill>
                  <a:schemeClr val="tx1"/>
                </a:solidFill>
                <a:latin typeface="Courier New" charset="0"/>
                <a:ea typeface="宋体" charset="0"/>
              </a:rPr>
              <a:t>&lt;10; </a:t>
            </a:r>
            <a:r>
              <a:rPr lang="en-US" altLang="zh-CN" sz="2000" dirty="0" err="1">
                <a:solidFill>
                  <a:schemeClr val="tx1"/>
                </a:solidFill>
                <a:latin typeface="Courier New" charset="0"/>
                <a:ea typeface="宋体" charset="0"/>
              </a:rPr>
              <a:t>i</a:t>
            </a:r>
            <a:r>
              <a:rPr lang="en-US" altLang="zh-CN" sz="2000" dirty="0">
                <a:solidFill>
                  <a:schemeClr val="tx1"/>
                </a:solidFill>
                <a:latin typeface="Courier New" charset="0"/>
                <a:ea typeface="宋体" charset="0"/>
              </a:rPr>
              <a:t>++)</a:t>
            </a:r>
          </a:p>
          <a:p>
            <a:pPr>
              <a:lnSpc>
                <a:spcPct val="75000"/>
              </a:lnSpc>
              <a:buFont typeface="Monotype Sorts" charset="2"/>
              <a:buNone/>
            </a:pPr>
            <a:r>
              <a:rPr lang="en-US" altLang="zh-CN" sz="2000" dirty="0">
                <a:solidFill>
                  <a:schemeClr val="tx1"/>
                </a:solidFill>
                <a:latin typeface="Courier New" charset="0"/>
                <a:ea typeface="宋体" charset="0"/>
              </a:rPr>
              <a:t>	{</a:t>
            </a:r>
          </a:p>
          <a:p>
            <a:pPr>
              <a:lnSpc>
                <a:spcPct val="75000"/>
              </a:lnSpc>
              <a:buFont typeface="Monotype Sorts" charset="2"/>
              <a:buNone/>
            </a:pPr>
            <a:r>
              <a:rPr lang="en-US" altLang="zh-CN" sz="2000" dirty="0">
                <a:solidFill>
                  <a:schemeClr val="tx1"/>
                </a:solidFill>
                <a:latin typeface="Courier New" charset="0"/>
                <a:ea typeface="宋体" charset="0"/>
              </a:rPr>
              <a:t>		</a:t>
            </a:r>
            <a:r>
              <a:rPr lang="en-US" altLang="zh-CN" sz="2000" dirty="0" err="1">
                <a:solidFill>
                  <a:schemeClr val="tx1"/>
                </a:solidFill>
                <a:latin typeface="Courier New" charset="0"/>
                <a:ea typeface="宋体" charset="0"/>
              </a:rPr>
              <a:t>Func</a:t>
            </a:r>
            <a:r>
              <a:rPr lang="en-US" altLang="zh-CN" sz="2000" dirty="0">
                <a:solidFill>
                  <a:schemeClr val="tx1"/>
                </a:solidFill>
                <a:latin typeface="Courier New" charset="0"/>
                <a:ea typeface="宋体" charset="0"/>
              </a:rPr>
              <a:t>();</a:t>
            </a:r>
          </a:p>
          <a:p>
            <a:pPr>
              <a:lnSpc>
                <a:spcPct val="75000"/>
              </a:lnSpc>
              <a:buFont typeface="Monotype Sorts" charset="2"/>
              <a:buNone/>
            </a:pPr>
            <a:r>
              <a:rPr lang="en-US" altLang="zh-CN" sz="2000" dirty="0">
                <a:solidFill>
                  <a:schemeClr val="tx1"/>
                </a:solidFill>
                <a:latin typeface="Courier New" charset="0"/>
                <a:ea typeface="宋体" charset="0"/>
              </a:rPr>
              <a:t>	}</a:t>
            </a:r>
          </a:p>
          <a:p>
            <a:pPr>
              <a:lnSpc>
                <a:spcPct val="75000"/>
              </a:lnSpc>
              <a:buFont typeface="Monotype Sorts" charset="2"/>
              <a:buNone/>
            </a:pPr>
            <a:r>
              <a:rPr lang="en-US" altLang="zh-CN" sz="2000" dirty="0">
                <a:solidFill>
                  <a:schemeClr val="tx1"/>
                </a:solidFill>
                <a:latin typeface="Courier New" charset="0"/>
                <a:ea typeface="宋体" charset="0"/>
              </a:rPr>
              <a:t>}</a:t>
            </a:r>
          </a:p>
          <a:p>
            <a:pPr>
              <a:lnSpc>
                <a:spcPct val="75000"/>
              </a:lnSpc>
              <a:buFont typeface="Monotype Sorts" charset="2"/>
              <a:buNone/>
            </a:pPr>
            <a:endParaRPr lang="en-US" altLang="zh-CN" sz="2000" dirty="0">
              <a:solidFill>
                <a:schemeClr val="tx1"/>
              </a:solidFill>
              <a:latin typeface="Courier New" charset="0"/>
              <a:ea typeface="宋体" charset="0"/>
            </a:endParaRPr>
          </a:p>
          <a:p>
            <a:pPr>
              <a:lnSpc>
                <a:spcPct val="75000"/>
              </a:lnSpc>
              <a:buFont typeface="Monotype Sorts" charset="2"/>
              <a:buNone/>
            </a:pPr>
            <a:r>
              <a:rPr lang="en-US" altLang="zh-CN" sz="2000" dirty="0">
                <a:solidFill>
                  <a:schemeClr val="tx1"/>
                </a:solidFill>
                <a:latin typeface="Courier New" charset="0"/>
                <a:ea typeface="宋体" charset="0"/>
              </a:rPr>
              <a:t>/* </a:t>
            </a:r>
            <a:r>
              <a:rPr lang="zh-CN" altLang="fr-FR" sz="2000" dirty="0">
                <a:solidFill>
                  <a:schemeClr val="tx1"/>
                </a:solidFill>
                <a:latin typeface="Courier New" charset="0"/>
                <a:ea typeface="宋体" charset="0"/>
              </a:rPr>
              <a:t>函数功能</a:t>
            </a:r>
            <a:r>
              <a:rPr lang="zh-CN" altLang="en-US" sz="2000" dirty="0">
                <a:solidFill>
                  <a:schemeClr val="tx1"/>
                </a:solidFill>
                <a:latin typeface="Courier New" charset="0"/>
                <a:ea typeface="宋体" charset="0"/>
              </a:rPr>
              <a:t>：    </a:t>
            </a:r>
            <a:r>
              <a:rPr lang="zh-CN" altLang="fr-FR" sz="2000" dirty="0">
                <a:solidFill>
                  <a:schemeClr val="tx1"/>
                </a:solidFill>
                <a:latin typeface="Courier New" charset="0"/>
                <a:ea typeface="宋体" charset="0"/>
              </a:rPr>
              <a:t>打印被调用的次数</a:t>
            </a:r>
            <a:endParaRPr lang="zh-CN" altLang="en-US" sz="2000" dirty="0">
              <a:solidFill>
                <a:schemeClr val="tx1"/>
              </a:solidFill>
              <a:latin typeface="Courier New" charset="0"/>
              <a:ea typeface="宋体" charset="0"/>
            </a:endParaRPr>
          </a:p>
          <a:p>
            <a:pPr>
              <a:lnSpc>
                <a:spcPct val="75000"/>
              </a:lnSpc>
              <a:buFont typeface="Monotype Sorts" charset="2"/>
              <a:buNone/>
            </a:pPr>
            <a:r>
              <a:rPr lang="zh-CN" altLang="en-US" sz="2000" dirty="0">
                <a:solidFill>
                  <a:schemeClr val="tx1"/>
                </a:solidFill>
                <a:latin typeface="Courier New" charset="0"/>
                <a:ea typeface="宋体" charset="0"/>
              </a:rPr>
              <a:t>   </a:t>
            </a:r>
            <a:r>
              <a:rPr lang="zh-CN" altLang="fr-FR" sz="2000" dirty="0">
                <a:solidFill>
                  <a:schemeClr val="tx1"/>
                </a:solidFill>
                <a:latin typeface="Courier New" charset="0"/>
                <a:ea typeface="宋体" charset="0"/>
              </a:rPr>
              <a:t>函数入口参数： 无</a:t>
            </a:r>
          </a:p>
          <a:p>
            <a:pPr>
              <a:lnSpc>
                <a:spcPct val="75000"/>
              </a:lnSpc>
              <a:buFont typeface="Monotype Sorts" charset="2"/>
              <a:buNone/>
            </a:pPr>
            <a:r>
              <a:rPr lang="zh-CN" altLang="fr-FR" sz="2000" dirty="0">
                <a:solidFill>
                  <a:schemeClr val="tx1"/>
                </a:solidFill>
                <a:latin typeface="Courier New" charset="0"/>
                <a:ea typeface="宋体" charset="0"/>
              </a:rPr>
              <a:t>   函数返回值：   无</a:t>
            </a:r>
          </a:p>
          <a:p>
            <a:pPr>
              <a:lnSpc>
                <a:spcPct val="75000"/>
              </a:lnSpc>
              <a:buFont typeface="Monotype Sorts" charset="2"/>
              <a:buNone/>
            </a:pPr>
            <a:r>
              <a:rPr lang="zh-CN" altLang="fr-FR" sz="2000" dirty="0">
                <a:solidFill>
                  <a:schemeClr val="tx1"/>
                </a:solidFill>
                <a:latin typeface="Courier New" charset="0"/>
                <a:ea typeface="宋体" charset="0"/>
              </a:rPr>
              <a:t>*</a:t>
            </a: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err="1">
                <a:solidFill>
                  <a:schemeClr val="accent2"/>
                </a:solidFill>
                <a:latin typeface="Courier New" charset="0"/>
                <a:ea typeface="宋体" charset="0"/>
              </a:rPr>
              <a:t>void</a:t>
            </a:r>
            <a:r>
              <a:rPr lang="fr-FR" altLang="zh-CN" sz="2000" dirty="0">
                <a:solidFill>
                  <a:schemeClr val="tx1"/>
                </a:solidFill>
                <a:latin typeface="Courier New" charset="0"/>
                <a:ea typeface="宋体" charset="0"/>
              </a:rPr>
              <a:t> </a:t>
            </a:r>
            <a:r>
              <a:rPr lang="fr-FR" altLang="zh-CN" sz="2000" dirty="0" err="1">
                <a:solidFill>
                  <a:schemeClr val="tx1"/>
                </a:solidFill>
                <a:latin typeface="Courier New" charset="0"/>
                <a:ea typeface="宋体" charset="0"/>
              </a:rPr>
              <a:t>Func</a:t>
            </a:r>
            <a:r>
              <a:rPr lang="fr-FR" altLang="zh-CN" sz="2000" dirty="0">
                <a:solidFill>
                  <a:schemeClr val="tx1"/>
                </a:solidFill>
                <a:latin typeface="Courier New" charset="0"/>
                <a:ea typeface="宋体" charset="0"/>
              </a:rPr>
              <a:t>(</a:t>
            </a:r>
            <a:r>
              <a:rPr lang="fr-FR" altLang="zh-CN" sz="2000" dirty="0" err="1">
                <a:solidFill>
                  <a:schemeClr val="accent2"/>
                </a:solidFill>
                <a:latin typeface="Courier New" charset="0"/>
                <a:ea typeface="宋体" charset="0"/>
              </a:rPr>
              <a:t>void</a:t>
            </a: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a:solidFill>
                  <a:schemeClr val="tx1"/>
                </a:solidFill>
                <a:latin typeface="Courier New" charset="0"/>
                <a:ea typeface="宋体" charset="0"/>
              </a:rPr>
              <a:t>{</a:t>
            </a: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chemeClr val="accent2"/>
                </a:solidFill>
                <a:latin typeface="Courier New" charset="0"/>
                <a:ea typeface="宋体" charset="0"/>
              </a:rPr>
              <a:t>int</a:t>
            </a:r>
            <a:r>
              <a:rPr lang="fr-FR" altLang="zh-CN" sz="2000" dirty="0">
                <a:solidFill>
                  <a:schemeClr val="tx1"/>
                </a:solidFill>
                <a:latin typeface="Courier New" charset="0"/>
                <a:ea typeface="宋体" charset="0"/>
              </a:rPr>
              <a:t> times = 1;		</a:t>
            </a:r>
            <a:r>
              <a:rPr lang="fr-FR" altLang="zh-CN" sz="2000" dirty="0" smtClean="0">
                <a:solidFill>
                  <a:schemeClr val="hlink"/>
                </a:solidFill>
                <a:latin typeface="Courier New" charset="0"/>
                <a:ea typeface="宋体" charset="0"/>
              </a:rPr>
              <a:t>/*</a:t>
            </a:r>
            <a:r>
              <a:rPr lang="zh-CN" altLang="en-US" sz="2000" dirty="0" smtClean="0">
                <a:solidFill>
                  <a:schemeClr val="hlink"/>
                </a:solidFill>
                <a:latin typeface="Courier New" charset="0"/>
                <a:ea typeface="宋体" charset="0"/>
              </a:rPr>
              <a:t>普通变量</a:t>
            </a:r>
            <a:r>
              <a:rPr lang="zh-CN" altLang="fr-FR" sz="2000" dirty="0">
                <a:solidFill>
                  <a:schemeClr val="hlink"/>
                </a:solidFill>
                <a:latin typeface="Courier New" charset="0"/>
                <a:ea typeface="宋体" charset="0"/>
              </a:rPr>
              <a:t>*</a:t>
            </a:r>
            <a:r>
              <a:rPr lang="fr-FR" altLang="zh-CN" sz="2000" dirty="0">
                <a:solidFill>
                  <a:schemeClr val="hlink"/>
                </a:solidFill>
                <a:latin typeface="Courier New" charset="0"/>
                <a:ea typeface="宋体" charset="0"/>
              </a:rPr>
              <a:t>/</a:t>
            </a:r>
          </a:p>
          <a:p>
            <a:pPr>
              <a:lnSpc>
                <a:spcPct val="75000"/>
              </a:lnSpc>
              <a:buFont typeface="Monotype Sorts" charset="2"/>
              <a:buNone/>
            </a:pPr>
            <a:endParaRPr lang="fr-FR" altLang="zh-CN" sz="2000" dirty="0">
              <a:solidFill>
                <a:schemeClr val="tx1"/>
              </a:solidFill>
              <a:latin typeface="Courier New" charset="0"/>
              <a:ea typeface="宋体" charset="0"/>
            </a:endParaRPr>
          </a:p>
          <a:p>
            <a:pPr>
              <a:lnSpc>
                <a:spcPct val="75000"/>
              </a:lnSpc>
              <a:buFont typeface="Monotype Sorts" charset="2"/>
              <a:buNone/>
            </a:pPr>
            <a:r>
              <a:rPr lang="fr-FR" altLang="zh-CN" sz="2000" dirty="0">
                <a:solidFill>
                  <a:schemeClr val="tx1"/>
                </a:solidFill>
                <a:latin typeface="Courier New" charset="0"/>
                <a:ea typeface="宋体" charset="0"/>
              </a:rPr>
              <a:t>	</a:t>
            </a:r>
            <a:r>
              <a:rPr lang="fr-FR" altLang="zh-CN" sz="2000" dirty="0" err="1">
                <a:solidFill>
                  <a:schemeClr val="accent2"/>
                </a:solidFill>
                <a:latin typeface="Courier New" charset="0"/>
                <a:ea typeface="宋体" charset="0"/>
              </a:rPr>
              <a:t>printf</a:t>
            </a:r>
            <a:r>
              <a:rPr lang="fr-FR" altLang="zh-CN" sz="2000" dirty="0">
                <a:solidFill>
                  <a:schemeClr val="tx1"/>
                </a:solidFill>
                <a:latin typeface="Courier New" charset="0"/>
                <a:ea typeface="宋体" charset="0"/>
              </a:rPr>
              <a:t>("</a:t>
            </a:r>
            <a:r>
              <a:rPr lang="fr-FR" altLang="zh-CN" sz="2000" dirty="0" err="1">
                <a:solidFill>
                  <a:schemeClr val="tx1"/>
                </a:solidFill>
                <a:latin typeface="Courier New" charset="0"/>
                <a:ea typeface="宋体" charset="0"/>
              </a:rPr>
              <a:t>Func</a:t>
            </a:r>
            <a:r>
              <a:rPr lang="fr-FR" altLang="zh-CN" sz="2000" dirty="0">
                <a:solidFill>
                  <a:schemeClr val="tx1"/>
                </a:solidFill>
                <a:latin typeface="Courier New" charset="0"/>
                <a:ea typeface="宋体" charset="0"/>
              </a:rPr>
              <a:t>() </a:t>
            </a:r>
            <a:r>
              <a:rPr lang="fr-FR" altLang="zh-CN" sz="2000" dirty="0" err="1">
                <a:solidFill>
                  <a:schemeClr val="tx1"/>
                </a:solidFill>
                <a:latin typeface="Courier New" charset="0"/>
                <a:ea typeface="宋体" charset="0"/>
              </a:rPr>
              <a:t>was</a:t>
            </a:r>
            <a:r>
              <a:rPr lang="fr-FR" altLang="zh-CN" sz="2000" dirty="0">
                <a:solidFill>
                  <a:schemeClr val="tx1"/>
                </a:solidFill>
                <a:latin typeface="Courier New" charset="0"/>
                <a:ea typeface="宋体" charset="0"/>
              </a:rPr>
              <a:t> </a:t>
            </a:r>
            <a:r>
              <a:rPr lang="fr-FR" altLang="zh-CN" sz="2000" dirty="0" err="1">
                <a:solidFill>
                  <a:schemeClr val="tx1"/>
                </a:solidFill>
                <a:latin typeface="Courier New" charset="0"/>
                <a:ea typeface="宋体" charset="0"/>
              </a:rPr>
              <a:t>called</a:t>
            </a:r>
            <a:r>
              <a:rPr lang="fr-FR" altLang="zh-CN" sz="2000" dirty="0">
                <a:solidFill>
                  <a:schemeClr val="tx1"/>
                </a:solidFill>
                <a:latin typeface="Courier New" charset="0"/>
                <a:ea typeface="宋体" charset="0"/>
              </a:rPr>
              <a:t> %d time(s).\n", times++);</a:t>
            </a:r>
          </a:p>
          <a:p>
            <a:pPr>
              <a:lnSpc>
                <a:spcPct val="75000"/>
              </a:lnSpc>
              <a:buFont typeface="Monotype Sorts" charset="2"/>
              <a:buNone/>
            </a:pPr>
            <a:r>
              <a:rPr lang="fr-FR" altLang="zh-CN" sz="2000" dirty="0">
                <a:solidFill>
                  <a:schemeClr val="tx1"/>
                </a:solidFill>
                <a:latin typeface="Courier New" charset="0"/>
                <a:ea typeface="宋体" charset="0"/>
              </a:rPr>
              <a:t>}</a:t>
            </a:r>
            <a:endParaRPr lang="zh-CN" altLang="en-US" sz="2000" dirty="0">
              <a:solidFill>
                <a:schemeClr val="tx1"/>
              </a:solidFill>
              <a:latin typeface="Courier New" charset="0"/>
              <a:ea typeface="宋体" charset="0"/>
            </a:endParaRPr>
          </a:p>
        </p:txBody>
      </p:sp>
      <p:sp>
        <p:nvSpPr>
          <p:cNvPr id="197637" name="Text Box 5"/>
          <p:cNvSpPr txBox="1">
            <a:spLocks noChangeArrowheads="1"/>
          </p:cNvSpPr>
          <p:nvPr/>
        </p:nvSpPr>
        <p:spPr bwMode="auto">
          <a:xfrm>
            <a:off x="4946650" y="1268413"/>
            <a:ext cx="4176713" cy="2838450"/>
          </a:xfrm>
          <a:prstGeom prst="rect">
            <a:avLst/>
          </a:prstGeom>
          <a:solidFill>
            <a:schemeClr val="tx2"/>
          </a:solidFill>
          <a:ln w="12700">
            <a:noFill/>
            <a:miter lim="800000"/>
            <a:headEnd type="none" w="sm" len="sm"/>
            <a:tailEnd type="none" w="sm" len="sm"/>
          </a:ln>
          <a:effectLst/>
        </p:spPr>
        <p:txBody>
          <a:bodyPr>
            <a:spAutoFit/>
          </a:bodyPr>
          <a:lstStyle/>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 time(s).</a:t>
            </a:r>
            <a:r>
              <a:rPr lang="en-US" altLang="zh-CN" sz="1600">
                <a:solidFill>
                  <a:schemeClr val="bg1"/>
                </a:solidFill>
                <a:effectLst>
                  <a:outerShdw blurRad="38100" dist="38100" dir="2700000" algn="tl">
                    <a:srgbClr val="9F9F9F"/>
                  </a:outerShdw>
                </a:effectLst>
                <a:latin typeface="Courier New" pitchFamily="49" charset="0"/>
                <a:ea typeface="宋体" pitchFamily="2" charset="-122"/>
              </a:rPr>
              <a:t> </a:t>
            </a:r>
            <a:endParaRPr lang="zh-CN" altLang="en-US" sz="1600">
              <a:solidFill>
                <a:schemeClr val="bg1"/>
              </a:solidFill>
              <a:effectLst>
                <a:outerShdw blurRad="38100" dist="38100" dir="2700000" algn="tl">
                  <a:srgbClr val="9F9F9F"/>
                </a:outerShdw>
              </a:effectLst>
              <a:latin typeface="Courier New" pitchFamily="49" charset="0"/>
              <a:ea typeface="宋体" pitchFamily="2" charset="-122"/>
            </a:endParaRPr>
          </a:p>
        </p:txBody>
      </p:sp>
      <p:sp>
        <p:nvSpPr>
          <p:cNvPr id="2" name="日期占位符 1"/>
          <p:cNvSpPr>
            <a:spLocks noGrp="1"/>
          </p:cNvSpPr>
          <p:nvPr>
            <p:ph type="dt" sz="half" idx="10"/>
          </p:nvPr>
        </p:nvSpPr>
        <p:spPr/>
        <p:txBody>
          <a:bodyPr/>
          <a:lstStyle/>
          <a:p>
            <a:fld id="{B1E74E1E-9DDB-4241-92D9-7E207C1F53E0}"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48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7637"/>
                                        </p:tgtEl>
                                        <p:attrNameLst>
                                          <p:attrName>style.visibility</p:attrName>
                                        </p:attrNameLst>
                                      </p:cBhvr>
                                      <p:to>
                                        <p:strVal val="visible"/>
                                      </p:to>
                                    </p:set>
                                    <p:animEffect transition="in" filter="wipe(up)">
                                      <p:cBhvr>
                                        <p:cTn id="7" dur="500"/>
                                        <p:tgtEl>
                                          <p:spTgt spid="19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7"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xfrm>
            <a:off x="7092950" y="333375"/>
            <a:ext cx="1727200" cy="839788"/>
          </a:xfrm>
        </p:spPr>
        <p:txBody>
          <a:bodyPr/>
          <a:lstStyle/>
          <a:p>
            <a:pPr>
              <a:defRPr/>
            </a:pPr>
            <a:r>
              <a:rPr lang="zh-CN" altLang="en-US" smtClean="0"/>
              <a:t>例</a:t>
            </a:r>
            <a:r>
              <a:rPr lang="en-US" altLang="zh-CN" smtClean="0"/>
              <a:t>5.9 </a:t>
            </a:r>
            <a:endParaRPr lang="zh-CN" altLang="en-US" smtClean="0"/>
          </a:p>
        </p:txBody>
      </p:sp>
      <p:sp>
        <p:nvSpPr>
          <p:cNvPr id="299011" name="Rectangle 3"/>
          <p:cNvSpPr>
            <a:spLocks noGrp="1" noChangeArrowheads="1"/>
          </p:cNvSpPr>
          <p:nvPr>
            <p:ph idx="1"/>
          </p:nvPr>
        </p:nvSpPr>
        <p:spPr>
          <a:xfrm>
            <a:off x="179388" y="115888"/>
            <a:ext cx="8642350" cy="6553200"/>
          </a:xfrm>
        </p:spPr>
        <p:txBody>
          <a:bodyPr>
            <a:normAutofit fontScale="85000" lnSpcReduction="20000"/>
          </a:bodyPr>
          <a:lstStyle/>
          <a:p>
            <a:pPr>
              <a:lnSpc>
                <a:spcPct val="75000"/>
              </a:lnSpc>
              <a:buFont typeface="Monotype Sorts" charset="2"/>
              <a:buNone/>
            </a:pPr>
            <a:r>
              <a:rPr lang="en-US" altLang="zh-CN" sz="2000">
                <a:solidFill>
                  <a:schemeClr val="tx1"/>
                </a:solidFill>
                <a:latin typeface="Courier New" charset="0"/>
                <a:ea typeface="宋体" charset="0"/>
              </a:rPr>
              <a:t>#</a:t>
            </a:r>
            <a:r>
              <a:rPr lang="en-US" altLang="zh-CN" sz="2000">
                <a:solidFill>
                  <a:schemeClr val="accent2"/>
                </a:solidFill>
                <a:latin typeface="Courier New" charset="0"/>
                <a:ea typeface="宋体" charset="0"/>
              </a:rPr>
              <a:t>include</a:t>
            </a:r>
            <a:r>
              <a:rPr lang="en-US" altLang="zh-CN" sz="2000">
                <a:solidFill>
                  <a:schemeClr val="tx1"/>
                </a:solidFill>
                <a:latin typeface="Courier New" charset="0"/>
                <a:ea typeface="宋体" charset="0"/>
              </a:rPr>
              <a:t> &lt;stdio.h&gt;</a:t>
            </a:r>
          </a:p>
          <a:p>
            <a:pPr>
              <a:lnSpc>
                <a:spcPct val="75000"/>
              </a:lnSpc>
              <a:buFont typeface="Monotype Sorts" charset="2"/>
              <a:buNone/>
            </a:pPr>
            <a:r>
              <a:rPr lang="en-US" altLang="zh-CN" sz="2000">
                <a:solidFill>
                  <a:schemeClr val="accent2"/>
                </a:solidFill>
                <a:latin typeface="Courier New" charset="0"/>
                <a:ea typeface="宋体" charset="0"/>
              </a:rPr>
              <a:t>void</a:t>
            </a:r>
            <a:r>
              <a:rPr lang="en-US" altLang="zh-CN" sz="2000">
                <a:solidFill>
                  <a:schemeClr val="tx1"/>
                </a:solidFill>
                <a:latin typeface="Courier New" charset="0"/>
                <a:ea typeface="宋体" charset="0"/>
              </a:rPr>
              <a:t> Func(</a:t>
            </a:r>
            <a:r>
              <a:rPr lang="en-US" altLang="zh-CN" sz="2000">
                <a:solidFill>
                  <a:schemeClr val="accent2"/>
                </a:solidFill>
                <a:latin typeface="Courier New" charset="0"/>
                <a:ea typeface="宋体" charset="0"/>
              </a:rPr>
              <a:t>void</a:t>
            </a:r>
            <a:r>
              <a:rPr lang="en-US" altLang="zh-CN" sz="2000">
                <a:solidFill>
                  <a:schemeClr val="tx1"/>
                </a:solidFill>
                <a:latin typeface="Courier New" charset="0"/>
                <a:ea typeface="宋体" charset="0"/>
              </a:rPr>
              <a:t>);</a:t>
            </a:r>
          </a:p>
          <a:p>
            <a:pPr>
              <a:lnSpc>
                <a:spcPct val="75000"/>
              </a:lnSpc>
              <a:buFont typeface="Monotype Sorts" charset="2"/>
              <a:buNone/>
            </a:pPr>
            <a:r>
              <a:rPr lang="en-US" altLang="zh-CN" sz="2000">
                <a:solidFill>
                  <a:schemeClr val="tx1"/>
                </a:solidFill>
                <a:latin typeface="Courier New" charset="0"/>
                <a:ea typeface="宋体" charset="0"/>
              </a:rPr>
              <a:t>main()</a:t>
            </a:r>
          </a:p>
          <a:p>
            <a:pPr>
              <a:lnSpc>
                <a:spcPct val="75000"/>
              </a:lnSpc>
              <a:buFont typeface="Monotype Sorts" charset="2"/>
              <a:buNone/>
            </a:pPr>
            <a:r>
              <a:rPr lang="en-US" altLang="zh-CN" sz="2000">
                <a:solidFill>
                  <a:schemeClr val="tx1"/>
                </a:solidFill>
                <a:latin typeface="Courier New" charset="0"/>
                <a:ea typeface="宋体" charset="0"/>
              </a:rPr>
              <a:t>{</a:t>
            </a:r>
          </a:p>
          <a:p>
            <a:pPr>
              <a:lnSpc>
                <a:spcPct val="75000"/>
              </a:lnSpc>
              <a:buFont typeface="Monotype Sorts" charset="2"/>
              <a:buNone/>
            </a:pPr>
            <a:r>
              <a:rPr lang="en-US" altLang="zh-CN" sz="2000">
                <a:solidFill>
                  <a:schemeClr val="tx1"/>
                </a:solidFill>
                <a:latin typeface="Courier New" charset="0"/>
                <a:ea typeface="宋体" charset="0"/>
              </a:rPr>
              <a:t>	</a:t>
            </a:r>
            <a:r>
              <a:rPr lang="en-US" altLang="zh-CN" sz="2000">
                <a:solidFill>
                  <a:schemeClr val="accent2"/>
                </a:solidFill>
                <a:latin typeface="Courier New" charset="0"/>
                <a:ea typeface="宋体" charset="0"/>
              </a:rPr>
              <a:t>int</a:t>
            </a:r>
            <a:r>
              <a:rPr lang="en-US" altLang="zh-CN" sz="2000">
                <a:solidFill>
                  <a:schemeClr val="tx1"/>
                </a:solidFill>
                <a:latin typeface="Courier New" charset="0"/>
                <a:ea typeface="宋体" charset="0"/>
              </a:rPr>
              <a:t> i;</a:t>
            </a:r>
          </a:p>
          <a:p>
            <a:pPr>
              <a:lnSpc>
                <a:spcPct val="75000"/>
              </a:lnSpc>
              <a:buFont typeface="Monotype Sorts" charset="2"/>
              <a:buNone/>
            </a:pPr>
            <a:endParaRPr lang="en-US" altLang="zh-CN" sz="2000">
              <a:solidFill>
                <a:schemeClr val="tx1"/>
              </a:solidFill>
              <a:latin typeface="Courier New" charset="0"/>
              <a:ea typeface="宋体" charset="0"/>
            </a:endParaRPr>
          </a:p>
          <a:p>
            <a:pPr>
              <a:lnSpc>
                <a:spcPct val="75000"/>
              </a:lnSpc>
              <a:buFont typeface="Monotype Sorts" charset="2"/>
              <a:buNone/>
            </a:pPr>
            <a:r>
              <a:rPr lang="en-US" altLang="zh-CN" sz="2000">
                <a:solidFill>
                  <a:schemeClr val="tx1"/>
                </a:solidFill>
                <a:latin typeface="Courier New" charset="0"/>
                <a:ea typeface="宋体" charset="0"/>
              </a:rPr>
              <a:t>	</a:t>
            </a:r>
            <a:r>
              <a:rPr lang="en-US" altLang="zh-CN" sz="2000">
                <a:solidFill>
                  <a:schemeClr val="accent2"/>
                </a:solidFill>
                <a:latin typeface="Courier New" charset="0"/>
                <a:ea typeface="宋体" charset="0"/>
              </a:rPr>
              <a:t>for</a:t>
            </a:r>
            <a:r>
              <a:rPr lang="en-US" altLang="zh-CN" sz="2000">
                <a:solidFill>
                  <a:schemeClr val="tx1"/>
                </a:solidFill>
                <a:latin typeface="Courier New" charset="0"/>
                <a:ea typeface="宋体" charset="0"/>
              </a:rPr>
              <a:t> (i=0; i&lt;10; i++)</a:t>
            </a:r>
          </a:p>
          <a:p>
            <a:pPr>
              <a:lnSpc>
                <a:spcPct val="75000"/>
              </a:lnSpc>
              <a:buFont typeface="Monotype Sorts" charset="2"/>
              <a:buNone/>
            </a:pPr>
            <a:r>
              <a:rPr lang="en-US" altLang="zh-CN" sz="2000">
                <a:solidFill>
                  <a:schemeClr val="tx1"/>
                </a:solidFill>
                <a:latin typeface="Courier New" charset="0"/>
                <a:ea typeface="宋体" charset="0"/>
              </a:rPr>
              <a:t>	{</a:t>
            </a:r>
          </a:p>
          <a:p>
            <a:pPr>
              <a:lnSpc>
                <a:spcPct val="75000"/>
              </a:lnSpc>
              <a:buFont typeface="Monotype Sorts" charset="2"/>
              <a:buNone/>
            </a:pPr>
            <a:r>
              <a:rPr lang="en-US" altLang="zh-CN" sz="2000">
                <a:solidFill>
                  <a:schemeClr val="tx1"/>
                </a:solidFill>
                <a:latin typeface="Courier New" charset="0"/>
                <a:ea typeface="宋体" charset="0"/>
              </a:rPr>
              <a:t>		Func();</a:t>
            </a:r>
          </a:p>
          <a:p>
            <a:pPr>
              <a:lnSpc>
                <a:spcPct val="75000"/>
              </a:lnSpc>
              <a:buFont typeface="Monotype Sorts" charset="2"/>
              <a:buNone/>
            </a:pPr>
            <a:r>
              <a:rPr lang="en-US" altLang="zh-CN" sz="2000">
                <a:solidFill>
                  <a:schemeClr val="tx1"/>
                </a:solidFill>
                <a:latin typeface="Courier New" charset="0"/>
                <a:ea typeface="宋体" charset="0"/>
              </a:rPr>
              <a:t>	}</a:t>
            </a:r>
          </a:p>
          <a:p>
            <a:pPr>
              <a:lnSpc>
                <a:spcPct val="75000"/>
              </a:lnSpc>
              <a:buFont typeface="Monotype Sorts" charset="2"/>
              <a:buNone/>
            </a:pPr>
            <a:r>
              <a:rPr lang="en-US" altLang="zh-CN" sz="2000">
                <a:solidFill>
                  <a:schemeClr val="tx1"/>
                </a:solidFill>
                <a:latin typeface="Courier New" charset="0"/>
                <a:ea typeface="宋体" charset="0"/>
              </a:rPr>
              <a:t>}</a:t>
            </a:r>
          </a:p>
          <a:p>
            <a:pPr>
              <a:lnSpc>
                <a:spcPct val="75000"/>
              </a:lnSpc>
              <a:buFont typeface="Monotype Sorts" charset="2"/>
              <a:buNone/>
            </a:pPr>
            <a:endParaRPr lang="en-US" altLang="zh-CN" sz="2000">
              <a:solidFill>
                <a:schemeClr val="tx1"/>
              </a:solidFill>
              <a:latin typeface="Courier New" charset="0"/>
              <a:ea typeface="宋体" charset="0"/>
            </a:endParaRPr>
          </a:p>
          <a:p>
            <a:pPr>
              <a:lnSpc>
                <a:spcPct val="75000"/>
              </a:lnSpc>
              <a:buFont typeface="Monotype Sorts" charset="2"/>
              <a:buNone/>
            </a:pPr>
            <a:r>
              <a:rPr lang="en-US" altLang="zh-CN" sz="2000">
                <a:solidFill>
                  <a:schemeClr val="tx1"/>
                </a:solidFill>
                <a:latin typeface="Courier New" charset="0"/>
                <a:ea typeface="宋体" charset="0"/>
              </a:rPr>
              <a:t>/* </a:t>
            </a:r>
            <a:r>
              <a:rPr lang="zh-CN" altLang="fr-FR" sz="2000">
                <a:solidFill>
                  <a:schemeClr val="tx1"/>
                </a:solidFill>
                <a:latin typeface="Courier New" charset="0"/>
                <a:ea typeface="宋体" charset="0"/>
              </a:rPr>
              <a:t>函数功能</a:t>
            </a:r>
            <a:r>
              <a:rPr lang="zh-CN" altLang="en-US" sz="2000">
                <a:solidFill>
                  <a:schemeClr val="tx1"/>
                </a:solidFill>
                <a:latin typeface="Courier New" charset="0"/>
                <a:ea typeface="宋体" charset="0"/>
              </a:rPr>
              <a:t>：    </a:t>
            </a:r>
            <a:r>
              <a:rPr lang="zh-CN" altLang="fr-FR" sz="2000">
                <a:solidFill>
                  <a:schemeClr val="tx1"/>
                </a:solidFill>
                <a:latin typeface="Courier New" charset="0"/>
                <a:ea typeface="宋体" charset="0"/>
              </a:rPr>
              <a:t>打印被调用的次数</a:t>
            </a:r>
            <a:endParaRPr lang="zh-CN" altLang="en-US" sz="2000">
              <a:solidFill>
                <a:schemeClr val="tx1"/>
              </a:solidFill>
              <a:latin typeface="Courier New" charset="0"/>
              <a:ea typeface="宋体" charset="0"/>
            </a:endParaRPr>
          </a:p>
          <a:p>
            <a:pPr>
              <a:lnSpc>
                <a:spcPct val="75000"/>
              </a:lnSpc>
              <a:buFont typeface="Monotype Sorts" charset="2"/>
              <a:buNone/>
            </a:pPr>
            <a:r>
              <a:rPr lang="zh-CN" altLang="en-US" sz="2000">
                <a:solidFill>
                  <a:schemeClr val="tx1"/>
                </a:solidFill>
                <a:latin typeface="Courier New" charset="0"/>
                <a:ea typeface="宋体" charset="0"/>
              </a:rPr>
              <a:t>   </a:t>
            </a:r>
            <a:r>
              <a:rPr lang="zh-CN" altLang="fr-FR" sz="2000">
                <a:solidFill>
                  <a:schemeClr val="tx1"/>
                </a:solidFill>
                <a:latin typeface="Courier New" charset="0"/>
                <a:ea typeface="宋体" charset="0"/>
              </a:rPr>
              <a:t>函数入口参数： 无</a:t>
            </a:r>
          </a:p>
          <a:p>
            <a:pPr>
              <a:lnSpc>
                <a:spcPct val="75000"/>
              </a:lnSpc>
              <a:buFont typeface="Monotype Sorts" charset="2"/>
              <a:buNone/>
            </a:pPr>
            <a:r>
              <a:rPr lang="zh-CN" altLang="fr-FR" sz="2000">
                <a:solidFill>
                  <a:schemeClr val="tx1"/>
                </a:solidFill>
                <a:latin typeface="Courier New" charset="0"/>
                <a:ea typeface="宋体" charset="0"/>
              </a:rPr>
              <a:t>   函数返回值：   无</a:t>
            </a:r>
          </a:p>
          <a:p>
            <a:pPr>
              <a:lnSpc>
                <a:spcPct val="75000"/>
              </a:lnSpc>
              <a:buFont typeface="Monotype Sorts" charset="2"/>
              <a:buNone/>
            </a:pPr>
            <a:r>
              <a:rPr lang="zh-CN" altLang="fr-FR" sz="2000">
                <a:solidFill>
                  <a:schemeClr val="tx1"/>
                </a:solidFill>
                <a:latin typeface="Courier New" charset="0"/>
                <a:ea typeface="宋体" charset="0"/>
              </a:rPr>
              <a:t>*</a:t>
            </a:r>
            <a:r>
              <a:rPr lang="fr-FR" altLang="zh-CN" sz="2000">
                <a:solidFill>
                  <a:schemeClr val="tx1"/>
                </a:solidFill>
                <a:latin typeface="Courier New" charset="0"/>
                <a:ea typeface="宋体" charset="0"/>
              </a:rPr>
              <a:t>/</a:t>
            </a:r>
          </a:p>
          <a:p>
            <a:pPr>
              <a:lnSpc>
                <a:spcPct val="75000"/>
              </a:lnSpc>
              <a:buFont typeface="Monotype Sorts" charset="2"/>
              <a:buNone/>
            </a:pPr>
            <a:r>
              <a:rPr lang="fr-FR" altLang="zh-CN" sz="2000">
                <a:solidFill>
                  <a:schemeClr val="accent2"/>
                </a:solidFill>
                <a:latin typeface="Courier New" charset="0"/>
                <a:ea typeface="宋体" charset="0"/>
              </a:rPr>
              <a:t>void</a:t>
            </a:r>
            <a:r>
              <a:rPr lang="fr-FR" altLang="zh-CN" sz="2000">
                <a:solidFill>
                  <a:schemeClr val="tx1"/>
                </a:solidFill>
                <a:latin typeface="Courier New" charset="0"/>
                <a:ea typeface="宋体" charset="0"/>
              </a:rPr>
              <a:t> Func(</a:t>
            </a:r>
            <a:r>
              <a:rPr lang="fr-FR" altLang="zh-CN" sz="2000">
                <a:solidFill>
                  <a:schemeClr val="accent2"/>
                </a:solidFill>
                <a:latin typeface="Courier New" charset="0"/>
                <a:ea typeface="宋体" charset="0"/>
              </a:rPr>
              <a:t>void</a:t>
            </a:r>
            <a:r>
              <a:rPr lang="fr-FR" altLang="zh-CN" sz="2000">
                <a:solidFill>
                  <a:schemeClr val="tx1"/>
                </a:solidFill>
                <a:latin typeface="Courier New" charset="0"/>
                <a:ea typeface="宋体" charset="0"/>
              </a:rPr>
              <a:t>)</a:t>
            </a:r>
          </a:p>
          <a:p>
            <a:pPr>
              <a:lnSpc>
                <a:spcPct val="75000"/>
              </a:lnSpc>
              <a:buFont typeface="Monotype Sorts" charset="2"/>
              <a:buNone/>
            </a:pPr>
            <a:r>
              <a:rPr lang="fr-FR" altLang="zh-CN" sz="2000">
                <a:solidFill>
                  <a:schemeClr val="tx1"/>
                </a:solidFill>
                <a:latin typeface="Courier New" charset="0"/>
                <a:ea typeface="宋体" charset="0"/>
              </a:rPr>
              <a:t>{</a:t>
            </a:r>
          </a:p>
          <a:p>
            <a:pPr>
              <a:lnSpc>
                <a:spcPct val="75000"/>
              </a:lnSpc>
              <a:buFont typeface="Monotype Sorts" charset="2"/>
              <a:buNone/>
            </a:pPr>
            <a:r>
              <a:rPr lang="fr-FR" altLang="zh-CN" sz="2000">
                <a:solidFill>
                  <a:schemeClr val="tx1"/>
                </a:solidFill>
                <a:latin typeface="Courier New" charset="0"/>
                <a:ea typeface="宋体" charset="0"/>
              </a:rPr>
              <a:t>	</a:t>
            </a:r>
            <a:r>
              <a:rPr lang="fr-FR" altLang="zh-CN" sz="2000">
                <a:solidFill>
                  <a:schemeClr val="hlink"/>
                </a:solidFill>
                <a:latin typeface="Courier New" charset="0"/>
                <a:ea typeface="宋体" charset="0"/>
              </a:rPr>
              <a:t>static</a:t>
            </a:r>
            <a:r>
              <a:rPr lang="fr-FR" altLang="zh-CN" sz="2000">
                <a:solidFill>
                  <a:schemeClr val="tx1"/>
                </a:solidFill>
                <a:latin typeface="Courier New" charset="0"/>
                <a:ea typeface="宋体" charset="0"/>
              </a:rPr>
              <a:t> </a:t>
            </a:r>
            <a:r>
              <a:rPr lang="fr-FR" altLang="zh-CN" sz="2000">
                <a:solidFill>
                  <a:schemeClr val="accent2"/>
                </a:solidFill>
                <a:latin typeface="Courier New" charset="0"/>
                <a:ea typeface="宋体" charset="0"/>
              </a:rPr>
              <a:t>int</a:t>
            </a:r>
            <a:r>
              <a:rPr lang="fr-FR" altLang="zh-CN" sz="2000">
                <a:solidFill>
                  <a:schemeClr val="tx1"/>
                </a:solidFill>
                <a:latin typeface="Courier New" charset="0"/>
                <a:ea typeface="宋体" charset="0"/>
              </a:rPr>
              <a:t> times = 1;		</a:t>
            </a:r>
            <a:r>
              <a:rPr lang="fr-FR" altLang="zh-CN" sz="2000">
                <a:solidFill>
                  <a:schemeClr val="hlink"/>
                </a:solidFill>
                <a:latin typeface="Courier New" charset="0"/>
                <a:ea typeface="宋体" charset="0"/>
              </a:rPr>
              <a:t>/*</a:t>
            </a:r>
            <a:r>
              <a:rPr lang="zh-CN" altLang="en-US" sz="2000">
                <a:solidFill>
                  <a:schemeClr val="hlink"/>
                </a:solidFill>
                <a:latin typeface="Courier New" charset="0"/>
                <a:ea typeface="宋体" charset="0"/>
              </a:rPr>
              <a:t>静态局部变量</a:t>
            </a:r>
            <a:r>
              <a:rPr lang="zh-CN" altLang="fr-FR" sz="2000">
                <a:solidFill>
                  <a:schemeClr val="hlink"/>
                </a:solidFill>
                <a:latin typeface="Courier New" charset="0"/>
                <a:ea typeface="宋体" charset="0"/>
              </a:rPr>
              <a:t>*</a:t>
            </a:r>
            <a:r>
              <a:rPr lang="fr-FR" altLang="zh-CN" sz="2000">
                <a:solidFill>
                  <a:schemeClr val="hlink"/>
                </a:solidFill>
                <a:latin typeface="Courier New" charset="0"/>
                <a:ea typeface="宋体" charset="0"/>
              </a:rPr>
              <a:t>/</a:t>
            </a:r>
          </a:p>
          <a:p>
            <a:pPr>
              <a:lnSpc>
                <a:spcPct val="75000"/>
              </a:lnSpc>
              <a:buFont typeface="Monotype Sorts" charset="2"/>
              <a:buNone/>
            </a:pPr>
            <a:endParaRPr lang="fr-FR" altLang="zh-CN" sz="2000">
              <a:solidFill>
                <a:schemeClr val="tx1"/>
              </a:solidFill>
              <a:latin typeface="Courier New" charset="0"/>
              <a:ea typeface="宋体" charset="0"/>
            </a:endParaRPr>
          </a:p>
          <a:p>
            <a:pPr>
              <a:lnSpc>
                <a:spcPct val="75000"/>
              </a:lnSpc>
              <a:buFont typeface="Monotype Sorts" charset="2"/>
              <a:buNone/>
            </a:pPr>
            <a:r>
              <a:rPr lang="fr-FR" altLang="zh-CN" sz="2000">
                <a:solidFill>
                  <a:schemeClr val="tx1"/>
                </a:solidFill>
                <a:latin typeface="Courier New" charset="0"/>
                <a:ea typeface="宋体" charset="0"/>
              </a:rPr>
              <a:t>	</a:t>
            </a:r>
            <a:r>
              <a:rPr lang="fr-FR" altLang="zh-CN" sz="2000">
                <a:solidFill>
                  <a:schemeClr val="accent2"/>
                </a:solidFill>
                <a:latin typeface="Courier New" charset="0"/>
                <a:ea typeface="宋体" charset="0"/>
              </a:rPr>
              <a:t>printf</a:t>
            </a:r>
            <a:r>
              <a:rPr lang="fr-FR" altLang="zh-CN" sz="2000">
                <a:solidFill>
                  <a:schemeClr val="tx1"/>
                </a:solidFill>
                <a:latin typeface="Courier New" charset="0"/>
                <a:ea typeface="宋体" charset="0"/>
              </a:rPr>
              <a:t>("Func() was called %d time(s).\n", times++);</a:t>
            </a:r>
          </a:p>
          <a:p>
            <a:pPr>
              <a:lnSpc>
                <a:spcPct val="75000"/>
              </a:lnSpc>
              <a:buFont typeface="Monotype Sorts" charset="2"/>
              <a:buNone/>
            </a:pPr>
            <a:r>
              <a:rPr lang="fr-FR" altLang="zh-CN" sz="2000">
                <a:solidFill>
                  <a:schemeClr val="tx1"/>
                </a:solidFill>
                <a:latin typeface="Courier New" charset="0"/>
                <a:ea typeface="宋体" charset="0"/>
              </a:rPr>
              <a:t>}</a:t>
            </a:r>
            <a:endParaRPr lang="zh-CN" altLang="en-US" sz="2000">
              <a:solidFill>
                <a:schemeClr val="tx1"/>
              </a:solidFill>
              <a:latin typeface="Courier New" charset="0"/>
              <a:ea typeface="宋体" charset="0"/>
            </a:endParaRPr>
          </a:p>
        </p:txBody>
      </p:sp>
      <p:sp>
        <p:nvSpPr>
          <p:cNvPr id="299012" name="Text Box 4"/>
          <p:cNvSpPr txBox="1">
            <a:spLocks noChangeArrowheads="1"/>
          </p:cNvSpPr>
          <p:nvPr/>
        </p:nvSpPr>
        <p:spPr bwMode="auto">
          <a:xfrm>
            <a:off x="4946650" y="1268413"/>
            <a:ext cx="4176713" cy="2838450"/>
          </a:xfrm>
          <a:prstGeom prst="rect">
            <a:avLst/>
          </a:prstGeom>
          <a:solidFill>
            <a:schemeClr val="tx2"/>
          </a:solidFill>
          <a:ln w="12700">
            <a:noFill/>
            <a:miter lim="800000"/>
            <a:headEnd type="none" w="sm" len="sm"/>
            <a:tailEnd type="none" w="sm" len="sm"/>
          </a:ln>
          <a:effectLst/>
        </p:spPr>
        <p:txBody>
          <a:bodyPr>
            <a:spAutoFit/>
          </a:bodyPr>
          <a:lstStyle/>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2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3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4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5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6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7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8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9 time(s).</a:t>
            </a:r>
          </a:p>
          <a:p>
            <a:pPr>
              <a:lnSpc>
                <a:spcPct val="100000"/>
              </a:lnSpc>
              <a:spcBef>
                <a:spcPct val="0"/>
              </a:spcBef>
              <a:buClrTx/>
              <a:buSzTx/>
              <a:buFontTx/>
              <a:buNone/>
              <a:defRPr/>
            </a:pPr>
            <a:r>
              <a:rPr lang="en-US" altLang="zh-CN" sz="1800">
                <a:solidFill>
                  <a:schemeClr val="bg1"/>
                </a:solidFill>
                <a:effectLst>
                  <a:outerShdw blurRad="38100" dist="38100" dir="2700000" algn="tl">
                    <a:srgbClr val="9F9F9F"/>
                  </a:outerShdw>
                </a:effectLst>
                <a:latin typeface="Courier New" pitchFamily="49" charset="0"/>
                <a:ea typeface="宋体" pitchFamily="2" charset="-122"/>
              </a:rPr>
              <a:t>Func() was called 10 time(s).</a:t>
            </a:r>
            <a:r>
              <a:rPr lang="en-US" altLang="zh-CN" sz="1600">
                <a:solidFill>
                  <a:schemeClr val="bg1"/>
                </a:solidFill>
                <a:effectLst>
                  <a:outerShdw blurRad="38100" dist="38100" dir="2700000" algn="tl">
                    <a:srgbClr val="9F9F9F"/>
                  </a:outerShdw>
                </a:effectLst>
                <a:latin typeface="Courier New" pitchFamily="49" charset="0"/>
                <a:ea typeface="宋体" pitchFamily="2" charset="-122"/>
              </a:rPr>
              <a:t> </a:t>
            </a:r>
            <a:endParaRPr lang="zh-CN" altLang="en-US" sz="1600">
              <a:solidFill>
                <a:schemeClr val="bg1"/>
              </a:solidFill>
              <a:effectLst>
                <a:outerShdw blurRad="38100" dist="38100" dir="2700000" algn="tl">
                  <a:srgbClr val="9F9F9F"/>
                </a:outerShdw>
              </a:effectLst>
              <a:latin typeface="Courier New" pitchFamily="49" charset="0"/>
              <a:ea typeface="宋体" pitchFamily="2" charset="-122"/>
            </a:endParaRPr>
          </a:p>
        </p:txBody>
      </p:sp>
      <p:sp>
        <p:nvSpPr>
          <p:cNvPr id="2" name="日期占位符 1"/>
          <p:cNvSpPr>
            <a:spLocks noGrp="1"/>
          </p:cNvSpPr>
          <p:nvPr>
            <p:ph type="dt" sz="half" idx="10"/>
          </p:nvPr>
        </p:nvSpPr>
        <p:spPr/>
        <p:txBody>
          <a:bodyPr/>
          <a:lstStyle/>
          <a:p>
            <a:fld id="{AB8F2ABA-2C3D-5C4D-B5A4-D7F726F07D8C}"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49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9012"/>
                                        </p:tgtEl>
                                        <p:attrNameLst>
                                          <p:attrName>style.visibility</p:attrName>
                                        </p:attrNameLst>
                                      </p:cBhvr>
                                      <p:to>
                                        <p:strVal val="visible"/>
                                      </p:to>
                                    </p:set>
                                    <p:animEffect transition="in" filter="wipe(up)">
                                      <p:cBhvr>
                                        <p:cTn id="7" dur="500"/>
                                        <p:tgtEl>
                                          <p:spTgt spid="299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ChangeArrowheads="1"/>
          </p:cNvSpPr>
          <p:nvPr/>
        </p:nvSpPr>
        <p:spPr bwMode="auto">
          <a:xfrm>
            <a:off x="1143000" y="1981200"/>
            <a:ext cx="2438400" cy="3429000"/>
          </a:xfrm>
          <a:prstGeom prst="rect">
            <a:avLst/>
          </a:prstGeom>
          <a:solidFill>
            <a:srgbClr val="99FF66"/>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326659" name="Rectangle 3"/>
          <p:cNvSpPr>
            <a:spLocks noGrp="1" noChangeArrowheads="1"/>
          </p:cNvSpPr>
          <p:nvPr>
            <p:ph type="title"/>
          </p:nvPr>
        </p:nvSpPr>
        <p:spPr/>
        <p:txBody>
          <a:bodyPr/>
          <a:lstStyle/>
          <a:p>
            <a:pPr>
              <a:defRPr/>
            </a:pPr>
            <a:r>
              <a:rPr lang="zh-CN" altLang="en-US" dirty="0" smtClean="0"/>
              <a:t>数学函数</a:t>
            </a:r>
            <a:r>
              <a:rPr lang="en-US" altLang="zh-CN" dirty="0" smtClean="0">
                <a:latin typeface="楷体_GB2312" pitchFamily="49" charset="-122"/>
                <a:ea typeface="楷体_GB2312" pitchFamily="49" charset="-122"/>
              </a:rPr>
              <a:t>(2)</a:t>
            </a:r>
          </a:p>
        </p:txBody>
      </p:sp>
      <p:sp>
        <p:nvSpPr>
          <p:cNvPr id="13316" name="Oval 4"/>
          <p:cNvSpPr>
            <a:spLocks noChangeArrowheads="1"/>
          </p:cNvSpPr>
          <p:nvPr/>
        </p:nvSpPr>
        <p:spPr bwMode="auto">
          <a:xfrm>
            <a:off x="5105400" y="2247900"/>
            <a:ext cx="2286000" cy="2667000"/>
          </a:xfrm>
          <a:prstGeom prst="ellipse">
            <a:avLst/>
          </a:prstGeom>
          <a:solidFill>
            <a:schemeClr val="accent1"/>
          </a:solidFill>
          <a:ln w="9525">
            <a:solidFill>
              <a:schemeClr val="tx1"/>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chemeClr val="bg1"/>
              </a:solidFill>
              <a:latin typeface="Times New Roman" charset="0"/>
            </a:endParaRPr>
          </a:p>
        </p:txBody>
      </p:sp>
      <p:sp>
        <p:nvSpPr>
          <p:cNvPr id="13317" name="Text Box 5"/>
          <p:cNvSpPr txBox="1">
            <a:spLocks noChangeArrowheads="1"/>
          </p:cNvSpPr>
          <p:nvPr/>
        </p:nvSpPr>
        <p:spPr bwMode="auto">
          <a:xfrm>
            <a:off x="5791200" y="5181600"/>
            <a:ext cx="101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400" b="0">
                <a:latin typeface="Times New Roman" charset="0"/>
              </a:rPr>
              <a:t>集合</a:t>
            </a:r>
            <a:r>
              <a:rPr kumimoji="1" lang="en-US" altLang="zh-CN" sz="2400" b="0">
                <a:latin typeface="Times New Roman" charset="0"/>
              </a:rPr>
              <a:t>A</a:t>
            </a:r>
          </a:p>
        </p:txBody>
      </p:sp>
      <p:sp>
        <p:nvSpPr>
          <p:cNvPr id="13318" name="Oval 6"/>
          <p:cNvSpPr>
            <a:spLocks noChangeArrowheads="1"/>
          </p:cNvSpPr>
          <p:nvPr/>
        </p:nvSpPr>
        <p:spPr bwMode="auto">
          <a:xfrm>
            <a:off x="6286500" y="28956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19" name="Oval 7"/>
          <p:cNvSpPr>
            <a:spLocks noChangeArrowheads="1"/>
          </p:cNvSpPr>
          <p:nvPr/>
        </p:nvSpPr>
        <p:spPr bwMode="auto">
          <a:xfrm>
            <a:off x="6172200" y="35052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20" name="Oval 8"/>
          <p:cNvSpPr>
            <a:spLocks noChangeArrowheads="1"/>
          </p:cNvSpPr>
          <p:nvPr/>
        </p:nvSpPr>
        <p:spPr bwMode="auto">
          <a:xfrm>
            <a:off x="6629400" y="35814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21" name="Oval 9"/>
          <p:cNvSpPr>
            <a:spLocks noChangeArrowheads="1"/>
          </p:cNvSpPr>
          <p:nvPr/>
        </p:nvSpPr>
        <p:spPr bwMode="auto">
          <a:xfrm>
            <a:off x="6515100" y="39624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22" name="Oval 10"/>
          <p:cNvSpPr>
            <a:spLocks noChangeArrowheads="1"/>
          </p:cNvSpPr>
          <p:nvPr/>
        </p:nvSpPr>
        <p:spPr bwMode="auto">
          <a:xfrm>
            <a:off x="6629400" y="32004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23" name="Oval 11"/>
          <p:cNvSpPr>
            <a:spLocks noChangeArrowheads="1"/>
          </p:cNvSpPr>
          <p:nvPr/>
        </p:nvSpPr>
        <p:spPr bwMode="auto">
          <a:xfrm>
            <a:off x="5791200" y="34290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24" name="Oval 12"/>
          <p:cNvSpPr>
            <a:spLocks noChangeArrowheads="1"/>
          </p:cNvSpPr>
          <p:nvPr/>
        </p:nvSpPr>
        <p:spPr bwMode="auto">
          <a:xfrm>
            <a:off x="6324600" y="38862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25" name="Oval 13"/>
          <p:cNvSpPr>
            <a:spLocks noChangeArrowheads="1"/>
          </p:cNvSpPr>
          <p:nvPr/>
        </p:nvSpPr>
        <p:spPr bwMode="auto">
          <a:xfrm>
            <a:off x="5638800" y="38862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26" name="Oval 14"/>
          <p:cNvSpPr>
            <a:spLocks noChangeArrowheads="1"/>
          </p:cNvSpPr>
          <p:nvPr/>
        </p:nvSpPr>
        <p:spPr bwMode="auto">
          <a:xfrm>
            <a:off x="5715000" y="40386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27" name="Oval 15"/>
          <p:cNvSpPr>
            <a:spLocks noChangeArrowheads="1"/>
          </p:cNvSpPr>
          <p:nvPr/>
        </p:nvSpPr>
        <p:spPr bwMode="auto">
          <a:xfrm>
            <a:off x="6248400" y="41910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28" name="Oval 16"/>
          <p:cNvSpPr>
            <a:spLocks noChangeArrowheads="1"/>
          </p:cNvSpPr>
          <p:nvPr/>
        </p:nvSpPr>
        <p:spPr bwMode="auto">
          <a:xfrm>
            <a:off x="6019800" y="29718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29" name="Oval 17"/>
          <p:cNvSpPr>
            <a:spLocks noChangeArrowheads="1"/>
          </p:cNvSpPr>
          <p:nvPr/>
        </p:nvSpPr>
        <p:spPr bwMode="auto">
          <a:xfrm>
            <a:off x="5562600" y="32385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30" name="Oval 18"/>
          <p:cNvSpPr>
            <a:spLocks noChangeArrowheads="1"/>
          </p:cNvSpPr>
          <p:nvPr/>
        </p:nvSpPr>
        <p:spPr bwMode="auto">
          <a:xfrm>
            <a:off x="6629400" y="28575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31" name="Oval 19"/>
          <p:cNvSpPr>
            <a:spLocks noChangeArrowheads="1"/>
          </p:cNvSpPr>
          <p:nvPr/>
        </p:nvSpPr>
        <p:spPr bwMode="auto">
          <a:xfrm>
            <a:off x="6057900" y="39243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32" name="Oval 20"/>
          <p:cNvSpPr>
            <a:spLocks noChangeArrowheads="1"/>
          </p:cNvSpPr>
          <p:nvPr/>
        </p:nvSpPr>
        <p:spPr bwMode="auto">
          <a:xfrm>
            <a:off x="6781800" y="37338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33" name="Oval 21"/>
          <p:cNvSpPr>
            <a:spLocks noChangeArrowheads="1"/>
          </p:cNvSpPr>
          <p:nvPr/>
        </p:nvSpPr>
        <p:spPr bwMode="auto">
          <a:xfrm>
            <a:off x="6210300" y="25146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34" name="Oval 22"/>
          <p:cNvSpPr>
            <a:spLocks noChangeArrowheads="1"/>
          </p:cNvSpPr>
          <p:nvPr/>
        </p:nvSpPr>
        <p:spPr bwMode="auto">
          <a:xfrm>
            <a:off x="6172200" y="31242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35" name="Oval 23"/>
          <p:cNvSpPr>
            <a:spLocks noChangeArrowheads="1"/>
          </p:cNvSpPr>
          <p:nvPr/>
        </p:nvSpPr>
        <p:spPr bwMode="auto">
          <a:xfrm>
            <a:off x="6324600" y="3276600"/>
            <a:ext cx="76200" cy="76200"/>
          </a:xfrm>
          <a:prstGeom prst="ellipse">
            <a:avLst/>
          </a:prstGeom>
          <a:solidFill>
            <a:schemeClr val="bg1"/>
          </a:solidFill>
          <a:ln w="9525">
            <a:solidFill>
              <a:srgbClr val="FFFFFF"/>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FFFFFF"/>
              </a:solidFill>
              <a:latin typeface="Times New Roman" charset="0"/>
            </a:endParaRPr>
          </a:p>
        </p:txBody>
      </p:sp>
      <p:sp>
        <p:nvSpPr>
          <p:cNvPr id="13336" name="Oval 24"/>
          <p:cNvSpPr>
            <a:spLocks noChangeArrowheads="1"/>
          </p:cNvSpPr>
          <p:nvPr/>
        </p:nvSpPr>
        <p:spPr bwMode="auto">
          <a:xfrm>
            <a:off x="2286000" y="38100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37" name="Oval 25"/>
          <p:cNvSpPr>
            <a:spLocks noChangeArrowheads="1"/>
          </p:cNvSpPr>
          <p:nvPr/>
        </p:nvSpPr>
        <p:spPr bwMode="auto">
          <a:xfrm>
            <a:off x="2362200" y="35052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38" name="Oval 26"/>
          <p:cNvSpPr>
            <a:spLocks noChangeArrowheads="1"/>
          </p:cNvSpPr>
          <p:nvPr/>
        </p:nvSpPr>
        <p:spPr bwMode="auto">
          <a:xfrm>
            <a:off x="2819400" y="35814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39" name="Oval 27"/>
          <p:cNvSpPr>
            <a:spLocks noChangeArrowheads="1"/>
          </p:cNvSpPr>
          <p:nvPr/>
        </p:nvSpPr>
        <p:spPr bwMode="auto">
          <a:xfrm>
            <a:off x="3048000" y="41910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40" name="Oval 28"/>
          <p:cNvSpPr>
            <a:spLocks noChangeArrowheads="1"/>
          </p:cNvSpPr>
          <p:nvPr/>
        </p:nvSpPr>
        <p:spPr bwMode="auto">
          <a:xfrm>
            <a:off x="2819400" y="32004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41" name="Oval 29"/>
          <p:cNvSpPr>
            <a:spLocks noChangeArrowheads="1"/>
          </p:cNvSpPr>
          <p:nvPr/>
        </p:nvSpPr>
        <p:spPr bwMode="auto">
          <a:xfrm>
            <a:off x="1981200" y="34290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42" name="Oval 30"/>
          <p:cNvSpPr>
            <a:spLocks noChangeArrowheads="1"/>
          </p:cNvSpPr>
          <p:nvPr/>
        </p:nvSpPr>
        <p:spPr bwMode="auto">
          <a:xfrm>
            <a:off x="2628900" y="40767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43" name="Oval 31"/>
          <p:cNvSpPr>
            <a:spLocks noChangeArrowheads="1"/>
          </p:cNvSpPr>
          <p:nvPr/>
        </p:nvSpPr>
        <p:spPr bwMode="auto">
          <a:xfrm>
            <a:off x="1828800" y="38862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44" name="Oval 32"/>
          <p:cNvSpPr>
            <a:spLocks noChangeArrowheads="1"/>
          </p:cNvSpPr>
          <p:nvPr/>
        </p:nvSpPr>
        <p:spPr bwMode="auto">
          <a:xfrm>
            <a:off x="1676400" y="44958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45" name="Oval 33"/>
          <p:cNvSpPr>
            <a:spLocks noChangeArrowheads="1"/>
          </p:cNvSpPr>
          <p:nvPr/>
        </p:nvSpPr>
        <p:spPr bwMode="auto">
          <a:xfrm>
            <a:off x="2667000" y="48387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46" name="Oval 34"/>
          <p:cNvSpPr>
            <a:spLocks noChangeArrowheads="1"/>
          </p:cNvSpPr>
          <p:nvPr/>
        </p:nvSpPr>
        <p:spPr bwMode="auto">
          <a:xfrm>
            <a:off x="1905000" y="28956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47" name="Oval 35"/>
          <p:cNvSpPr>
            <a:spLocks noChangeArrowheads="1"/>
          </p:cNvSpPr>
          <p:nvPr/>
        </p:nvSpPr>
        <p:spPr bwMode="auto">
          <a:xfrm>
            <a:off x="1752600" y="32385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48" name="Oval 36"/>
          <p:cNvSpPr>
            <a:spLocks noChangeArrowheads="1"/>
          </p:cNvSpPr>
          <p:nvPr/>
        </p:nvSpPr>
        <p:spPr bwMode="auto">
          <a:xfrm>
            <a:off x="2057400" y="47625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49" name="Oval 37"/>
          <p:cNvSpPr>
            <a:spLocks noChangeArrowheads="1"/>
          </p:cNvSpPr>
          <p:nvPr/>
        </p:nvSpPr>
        <p:spPr bwMode="auto">
          <a:xfrm>
            <a:off x="2057400" y="42672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50" name="Oval 38"/>
          <p:cNvSpPr>
            <a:spLocks noChangeArrowheads="1"/>
          </p:cNvSpPr>
          <p:nvPr/>
        </p:nvSpPr>
        <p:spPr bwMode="auto">
          <a:xfrm>
            <a:off x="2971800" y="37338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51" name="Oval 39"/>
          <p:cNvSpPr>
            <a:spLocks noChangeArrowheads="1"/>
          </p:cNvSpPr>
          <p:nvPr/>
        </p:nvSpPr>
        <p:spPr bwMode="auto">
          <a:xfrm>
            <a:off x="2400300" y="25146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52" name="Oval 40"/>
          <p:cNvSpPr>
            <a:spLocks noChangeArrowheads="1"/>
          </p:cNvSpPr>
          <p:nvPr/>
        </p:nvSpPr>
        <p:spPr bwMode="auto">
          <a:xfrm>
            <a:off x="2362200" y="31242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13353" name="Oval 41"/>
          <p:cNvSpPr>
            <a:spLocks noChangeArrowheads="1"/>
          </p:cNvSpPr>
          <p:nvPr/>
        </p:nvSpPr>
        <p:spPr bwMode="auto">
          <a:xfrm>
            <a:off x="1676400" y="4038600"/>
            <a:ext cx="76200" cy="76200"/>
          </a:xfrm>
          <a:prstGeom prst="ellipse">
            <a:avLst/>
          </a:prstGeom>
          <a:solidFill>
            <a:schemeClr val="bg2"/>
          </a:solidFill>
          <a:ln w="9525">
            <a:solidFill>
              <a:schemeClr val="bg2"/>
            </a:solidFill>
            <a:round/>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endParaRPr kumimoji="1" lang="zh-CN" altLang="en-US" sz="2400" b="0">
              <a:solidFill>
                <a:srgbClr val="33CC33"/>
              </a:solidFill>
              <a:latin typeface="Times New Roman" charset="0"/>
            </a:endParaRPr>
          </a:p>
        </p:txBody>
      </p:sp>
      <p:sp>
        <p:nvSpPr>
          <p:cNvPr id="326698" name="AutoShape 42"/>
          <p:cNvSpPr>
            <a:spLocks noChangeArrowheads="1"/>
          </p:cNvSpPr>
          <p:nvPr/>
        </p:nvSpPr>
        <p:spPr bwMode="auto">
          <a:xfrm>
            <a:off x="3581400" y="3314700"/>
            <a:ext cx="1524000" cy="609600"/>
          </a:xfrm>
          <a:prstGeom prst="leftRightArrow">
            <a:avLst>
              <a:gd name="adj1" fmla="val 50000"/>
              <a:gd name="adj2" fmla="val 50000"/>
            </a:avLst>
          </a:prstGeom>
          <a:solidFill>
            <a:schemeClr val="folHlink"/>
          </a:solidFill>
          <a:ln w="9525">
            <a:solidFill>
              <a:schemeClr va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13355" name="Text Box 43"/>
          <p:cNvSpPr txBox="1">
            <a:spLocks noChangeArrowheads="1"/>
          </p:cNvSpPr>
          <p:nvPr/>
        </p:nvSpPr>
        <p:spPr bwMode="auto">
          <a:xfrm>
            <a:off x="4038600" y="3906838"/>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400" b="0">
                <a:latin typeface="Times New Roman" charset="0"/>
              </a:rPr>
              <a:t>关系</a:t>
            </a:r>
          </a:p>
        </p:txBody>
      </p:sp>
      <p:sp>
        <p:nvSpPr>
          <p:cNvPr id="13356" name="Text Box 44"/>
          <p:cNvSpPr txBox="1">
            <a:spLocks noChangeArrowheads="1"/>
          </p:cNvSpPr>
          <p:nvPr/>
        </p:nvSpPr>
        <p:spPr bwMode="auto">
          <a:xfrm>
            <a:off x="1912938" y="5562600"/>
            <a:ext cx="99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400" b="0">
                <a:latin typeface="Times New Roman" charset="0"/>
              </a:rPr>
              <a:t>集合</a:t>
            </a:r>
            <a:r>
              <a:rPr kumimoji="1" lang="en-US" altLang="zh-CN" sz="2400" b="0">
                <a:latin typeface="Times New Roman" charset="0"/>
              </a:rPr>
              <a:t>B</a:t>
            </a:r>
          </a:p>
        </p:txBody>
      </p:sp>
      <p:sp>
        <p:nvSpPr>
          <p:cNvPr id="2" name="日期占位符 1"/>
          <p:cNvSpPr>
            <a:spLocks noGrp="1"/>
          </p:cNvSpPr>
          <p:nvPr>
            <p:ph type="dt" sz="half" idx="10"/>
          </p:nvPr>
        </p:nvSpPr>
        <p:spPr/>
        <p:txBody>
          <a:bodyPr/>
          <a:lstStyle/>
          <a:p>
            <a:fld id="{ADC35922-C510-574B-8FEE-4FD55201A64A}"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685800" y="484632"/>
            <a:ext cx="7772400" cy="752603"/>
          </a:xfrm>
        </p:spPr>
        <p:txBody>
          <a:bodyPr/>
          <a:lstStyle/>
          <a:p>
            <a:r>
              <a:rPr lang="zh-CN" altLang="en-US">
                <a:latin typeface="Courier New" charset="0"/>
              </a:rPr>
              <a:t>静态变量</a:t>
            </a:r>
          </a:p>
        </p:txBody>
      </p:sp>
      <p:sp>
        <p:nvSpPr>
          <p:cNvPr id="354307" name="Rectangle 3"/>
          <p:cNvSpPr>
            <a:spLocks noGrp="1" noChangeArrowheads="1"/>
          </p:cNvSpPr>
          <p:nvPr>
            <p:ph idx="1"/>
          </p:nvPr>
        </p:nvSpPr>
        <p:spPr>
          <a:xfrm>
            <a:off x="179388" y="2135760"/>
            <a:ext cx="8785225" cy="3960240"/>
          </a:xfrm>
        </p:spPr>
        <p:txBody>
          <a:bodyPr/>
          <a:lstStyle/>
          <a:p>
            <a:r>
              <a:rPr lang="zh-CN" altLang="en-US">
                <a:ea typeface="宋体" charset="0"/>
              </a:rPr>
              <a:t>静态变量和全局变量都是静态存储类型</a:t>
            </a:r>
          </a:p>
          <a:p>
            <a:pPr lvl="1"/>
            <a:r>
              <a:rPr lang="zh-CN" altLang="en-US" dirty="0">
                <a:ea typeface="宋体" charset="0"/>
              </a:rPr>
              <a:t>自动初始化为</a:t>
            </a:r>
            <a:r>
              <a:rPr lang="en-US" altLang="zh-CN" dirty="0">
                <a:ea typeface="宋体" charset="0"/>
              </a:rPr>
              <a:t>0</a:t>
            </a:r>
          </a:p>
          <a:p>
            <a:pPr lvl="1"/>
            <a:r>
              <a:rPr lang="zh-CN" altLang="en-US" dirty="0">
                <a:ea typeface="宋体" charset="0"/>
              </a:rPr>
              <a:t>从静态存储区分配，生存期为整个程序运行期间</a:t>
            </a:r>
          </a:p>
          <a:p>
            <a:pPr lvl="1"/>
            <a:r>
              <a:rPr lang="zh-CN" altLang="en-US" u="sng" dirty="0">
                <a:solidFill>
                  <a:schemeClr val="tx1"/>
                </a:solidFill>
                <a:ea typeface="宋体" charset="0"/>
              </a:rPr>
              <a:t>但作用域不同</a:t>
            </a:r>
          </a:p>
        </p:txBody>
      </p:sp>
      <p:sp>
        <p:nvSpPr>
          <p:cNvPr id="53252" name="Rectangle 4"/>
          <p:cNvSpPr>
            <a:spLocks noChangeArrowheads="1"/>
          </p:cNvSpPr>
          <p:nvPr/>
        </p:nvSpPr>
        <p:spPr bwMode="auto">
          <a:xfrm>
            <a:off x="3419475" y="3948113"/>
            <a:ext cx="2008188" cy="958850"/>
          </a:xfrm>
          <a:prstGeom prst="rect">
            <a:avLst/>
          </a:prstGeom>
          <a:solidFill>
            <a:srgbClr val="FFFF99"/>
          </a:solidFill>
          <a:ln w="9525">
            <a:solidFill>
              <a:schemeClr val="tx1"/>
            </a:solidFill>
            <a:miter lim="800000"/>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800">
                <a:latin typeface="Times New Roman" charset="0"/>
              </a:rPr>
              <a:t>程序区</a:t>
            </a:r>
            <a:endParaRPr kumimoji="1" lang="zh-CN" altLang="en-US" sz="2800" b="0">
              <a:latin typeface="Times New Roman" charset="0"/>
            </a:endParaRPr>
          </a:p>
        </p:txBody>
      </p:sp>
      <p:sp>
        <p:nvSpPr>
          <p:cNvPr id="53253" name="Rectangle 5"/>
          <p:cNvSpPr>
            <a:spLocks noChangeArrowheads="1"/>
          </p:cNvSpPr>
          <p:nvPr/>
        </p:nvSpPr>
        <p:spPr bwMode="auto">
          <a:xfrm>
            <a:off x="3419475" y="4906963"/>
            <a:ext cx="2008188" cy="958850"/>
          </a:xfrm>
          <a:prstGeom prst="rect">
            <a:avLst/>
          </a:prstGeom>
          <a:solidFill>
            <a:srgbClr val="FFFF99"/>
          </a:solidFill>
          <a:ln w="9525">
            <a:solidFill>
              <a:schemeClr val="tx1"/>
            </a:solidFill>
            <a:miter lim="800000"/>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800">
                <a:latin typeface="Times New Roman" charset="0"/>
              </a:rPr>
              <a:t>静态存储区</a:t>
            </a:r>
          </a:p>
        </p:txBody>
      </p:sp>
      <p:sp>
        <p:nvSpPr>
          <p:cNvPr id="53254" name="Rectangle 6"/>
          <p:cNvSpPr>
            <a:spLocks noChangeArrowheads="1"/>
          </p:cNvSpPr>
          <p:nvPr/>
        </p:nvSpPr>
        <p:spPr bwMode="auto">
          <a:xfrm>
            <a:off x="3419475" y="5805488"/>
            <a:ext cx="2008188" cy="960437"/>
          </a:xfrm>
          <a:prstGeom prst="rect">
            <a:avLst/>
          </a:prstGeom>
          <a:solidFill>
            <a:srgbClr val="FFFF99"/>
          </a:solidFill>
          <a:ln w="9525">
            <a:solidFill>
              <a:schemeClr val="tx1"/>
            </a:solidFill>
            <a:miter lim="800000"/>
            <a:headEnd/>
            <a:tailEnd/>
          </a:ln>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0"/>
              </a:spcBef>
              <a:buClrTx/>
              <a:buSzTx/>
              <a:buFontTx/>
              <a:buNone/>
            </a:pPr>
            <a:r>
              <a:rPr kumimoji="1" lang="zh-CN" altLang="en-US" sz="2800">
                <a:latin typeface="Times New Roman" charset="0"/>
              </a:rPr>
              <a:t>动态存储区</a:t>
            </a:r>
          </a:p>
        </p:txBody>
      </p:sp>
      <p:sp>
        <p:nvSpPr>
          <p:cNvPr id="53255" name="Text Box 7"/>
          <p:cNvSpPr txBox="1">
            <a:spLocks noChangeArrowheads="1"/>
          </p:cNvSpPr>
          <p:nvPr/>
        </p:nvSpPr>
        <p:spPr bwMode="auto">
          <a:xfrm>
            <a:off x="6689725" y="5865813"/>
            <a:ext cx="1835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zh-CN" altLang="en-US">
                <a:solidFill>
                  <a:schemeClr val="accent2"/>
                </a:solidFill>
                <a:latin typeface="Times New Roman" charset="0"/>
              </a:rPr>
              <a:t>形参、自动变量、函数调用的现场等</a:t>
            </a:r>
          </a:p>
        </p:txBody>
      </p:sp>
      <p:sp>
        <p:nvSpPr>
          <p:cNvPr id="53256" name="Text Box 8"/>
          <p:cNvSpPr txBox="1">
            <a:spLocks noChangeArrowheads="1"/>
          </p:cNvSpPr>
          <p:nvPr/>
        </p:nvSpPr>
        <p:spPr bwMode="auto">
          <a:xfrm>
            <a:off x="6689725" y="4967288"/>
            <a:ext cx="1835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0"/>
              </a:spcBef>
              <a:buClrTx/>
              <a:buSzTx/>
              <a:buFontTx/>
              <a:buNone/>
            </a:pPr>
            <a:r>
              <a:rPr kumimoji="1" lang="zh-CN" altLang="en-US">
                <a:solidFill>
                  <a:schemeClr val="accent2"/>
                </a:solidFill>
                <a:latin typeface="Times New Roman" charset="0"/>
              </a:rPr>
              <a:t>全局变量、</a:t>
            </a:r>
          </a:p>
          <a:p>
            <a:pPr eaLnBrk="1" hangingPunct="1">
              <a:lnSpc>
                <a:spcPct val="100000"/>
              </a:lnSpc>
              <a:spcBef>
                <a:spcPct val="0"/>
              </a:spcBef>
              <a:buClrTx/>
              <a:buSzTx/>
              <a:buFontTx/>
              <a:buNone/>
            </a:pPr>
            <a:r>
              <a:rPr kumimoji="1" lang="zh-CN" altLang="en-US">
                <a:solidFill>
                  <a:schemeClr val="accent2"/>
                </a:solidFill>
                <a:latin typeface="Times New Roman" charset="0"/>
              </a:rPr>
              <a:t>静态变量</a:t>
            </a:r>
          </a:p>
        </p:txBody>
      </p:sp>
      <p:sp>
        <p:nvSpPr>
          <p:cNvPr id="354313" name="AutoShape 9"/>
          <p:cNvSpPr>
            <a:spLocks noChangeArrowheads="1"/>
          </p:cNvSpPr>
          <p:nvPr/>
        </p:nvSpPr>
        <p:spPr bwMode="auto">
          <a:xfrm flipH="1">
            <a:off x="5427663" y="4967288"/>
            <a:ext cx="1089025" cy="8985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2"/>
              </a:gs>
              <a:gs pos="100000">
                <a:srgbClr val="FFFFFF"/>
              </a:gs>
            </a:gsLst>
            <a:lin ang="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354314" name="AutoShape 10"/>
          <p:cNvSpPr>
            <a:spLocks noChangeArrowheads="1"/>
          </p:cNvSpPr>
          <p:nvPr/>
        </p:nvSpPr>
        <p:spPr bwMode="auto">
          <a:xfrm flipH="1">
            <a:off x="5427663" y="5986463"/>
            <a:ext cx="1089025" cy="8985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2"/>
              </a:gs>
              <a:gs pos="100000">
                <a:srgbClr val="FFFFFF"/>
              </a:gs>
            </a:gsLst>
            <a:lin ang="0" scaled="1"/>
          </a:gra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2" name="日期占位符 1"/>
          <p:cNvSpPr>
            <a:spLocks noGrp="1"/>
          </p:cNvSpPr>
          <p:nvPr>
            <p:ph type="dt" sz="half" idx="10"/>
          </p:nvPr>
        </p:nvSpPr>
        <p:spPr/>
        <p:txBody>
          <a:bodyPr/>
          <a:lstStyle/>
          <a:p>
            <a:fld id="{AC57A459-2BA1-3B45-A6A9-D4936CC967D2}"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685800" y="484632"/>
            <a:ext cx="7772400" cy="822896"/>
          </a:xfrm>
        </p:spPr>
        <p:txBody>
          <a:bodyPr/>
          <a:lstStyle/>
          <a:p>
            <a:r>
              <a:rPr lang="zh-CN" altLang="en-US">
                <a:latin typeface="Courier New" charset="0"/>
              </a:rPr>
              <a:t>寄存器变量（</a:t>
            </a:r>
            <a:r>
              <a:rPr lang="en-US" altLang="zh-CN" dirty="0">
                <a:latin typeface="Courier New" charset="0"/>
              </a:rPr>
              <a:t>register</a:t>
            </a:r>
            <a:r>
              <a:rPr lang="zh-CN" altLang="en-US" dirty="0">
                <a:latin typeface="Courier New" charset="0"/>
              </a:rPr>
              <a:t>）</a:t>
            </a:r>
          </a:p>
        </p:txBody>
      </p:sp>
      <p:sp>
        <p:nvSpPr>
          <p:cNvPr id="166915" name="Rectangle 3"/>
          <p:cNvSpPr>
            <a:spLocks noGrp="1" noChangeArrowheads="1"/>
          </p:cNvSpPr>
          <p:nvPr>
            <p:ph idx="1"/>
          </p:nvPr>
        </p:nvSpPr>
        <p:spPr>
          <a:xfrm>
            <a:off x="323850" y="1484313"/>
            <a:ext cx="8496300" cy="4611687"/>
          </a:xfrm>
        </p:spPr>
        <p:txBody>
          <a:bodyPr/>
          <a:lstStyle/>
          <a:p>
            <a:pPr>
              <a:lnSpc>
                <a:spcPct val="110000"/>
              </a:lnSpc>
            </a:pPr>
            <a:r>
              <a:rPr lang="zh-CN" altLang="en-US">
                <a:ea typeface="宋体" charset="0"/>
              </a:rPr>
              <a:t>寄存器</a:t>
            </a:r>
          </a:p>
          <a:p>
            <a:pPr lvl="1">
              <a:lnSpc>
                <a:spcPct val="110000"/>
              </a:lnSpc>
            </a:pPr>
            <a:r>
              <a:rPr lang="en-US" altLang="zh-CN">
                <a:ea typeface="宋体" charset="0"/>
              </a:rPr>
              <a:t>CPU</a:t>
            </a:r>
            <a:r>
              <a:rPr lang="zh-CN" altLang="en-US">
                <a:ea typeface="宋体" charset="0"/>
              </a:rPr>
              <a:t>的内部容量很有限、但速度极快的存储器</a:t>
            </a:r>
          </a:p>
          <a:p>
            <a:pPr>
              <a:lnSpc>
                <a:spcPct val="110000"/>
              </a:lnSpc>
            </a:pPr>
            <a:r>
              <a:rPr lang="zh-CN" altLang="en-US">
                <a:ea typeface="宋体" charset="0"/>
              </a:rPr>
              <a:t>使用频率比较高的变量声明为</a:t>
            </a:r>
            <a:r>
              <a:rPr lang="en-US" altLang="zh-CN">
                <a:solidFill>
                  <a:schemeClr val="tx1"/>
                </a:solidFill>
                <a:latin typeface="Courier New" charset="0"/>
                <a:ea typeface="宋体" charset="0"/>
              </a:rPr>
              <a:t>register</a:t>
            </a:r>
            <a:r>
              <a:rPr lang="en-US" altLang="zh-CN">
                <a:latin typeface="Courier New" charset="0"/>
                <a:ea typeface="宋体" charset="0"/>
              </a:rPr>
              <a:t> </a:t>
            </a:r>
            <a:r>
              <a:rPr lang="zh-CN" altLang="en-US">
                <a:ea typeface="宋体" charset="0"/>
              </a:rPr>
              <a:t>，可以使程序更小、执行速度更快</a:t>
            </a:r>
          </a:p>
          <a:p>
            <a:pPr lvl="1">
              <a:lnSpc>
                <a:spcPct val="110000"/>
              </a:lnSpc>
            </a:pPr>
            <a:r>
              <a:rPr lang="en-US" altLang="zh-CN">
                <a:solidFill>
                  <a:schemeClr val="tx1"/>
                </a:solidFill>
                <a:latin typeface="Courier New" charset="0"/>
                <a:ea typeface="宋体" charset="0"/>
              </a:rPr>
              <a:t>register </a:t>
            </a:r>
            <a:r>
              <a:rPr lang="zh-CN" altLang="en-US">
                <a:solidFill>
                  <a:schemeClr val="tx1"/>
                </a:solidFill>
                <a:latin typeface="Courier New" charset="0"/>
                <a:ea typeface="宋体" charset="0"/>
              </a:rPr>
              <a:t>类型名 变量名</a:t>
            </a:r>
            <a:r>
              <a:rPr lang="en-US" altLang="zh-CN">
                <a:solidFill>
                  <a:schemeClr val="tx1"/>
                </a:solidFill>
                <a:latin typeface="Courier New" charset="0"/>
                <a:ea typeface="宋体" charset="0"/>
              </a:rPr>
              <a:t>;</a:t>
            </a:r>
            <a:r>
              <a:rPr lang="en-US" altLang="zh-CN">
                <a:solidFill>
                  <a:schemeClr val="tx1"/>
                </a:solidFill>
                <a:ea typeface="宋体" charset="0"/>
              </a:rPr>
              <a:t> </a:t>
            </a:r>
          </a:p>
          <a:p>
            <a:pPr lvl="1">
              <a:lnSpc>
                <a:spcPct val="110000"/>
              </a:lnSpc>
            </a:pPr>
            <a:r>
              <a:rPr lang="en-US" altLang="zh-CN">
                <a:solidFill>
                  <a:schemeClr val="tx1"/>
                </a:solidFill>
                <a:latin typeface="Courier New" charset="0"/>
                <a:ea typeface="宋体" charset="0"/>
              </a:rPr>
              <a:t>register int i;</a:t>
            </a:r>
          </a:p>
          <a:p>
            <a:pPr>
              <a:lnSpc>
                <a:spcPct val="110000"/>
              </a:lnSpc>
            </a:pPr>
            <a:r>
              <a:rPr lang="zh-CN" altLang="en-US">
                <a:ea typeface="宋体" charset="0"/>
              </a:rPr>
              <a:t>现代编译器有能力自动把普通变量优化为寄存器变量，并且可以忽略用户的指定，所以一般无需特别声明变量为</a:t>
            </a:r>
            <a:r>
              <a:rPr lang="en-US" altLang="zh-CN">
                <a:solidFill>
                  <a:schemeClr val="tx1"/>
                </a:solidFill>
                <a:latin typeface="Courier New" charset="0"/>
                <a:ea typeface="宋体" charset="0"/>
              </a:rPr>
              <a:t>register</a:t>
            </a:r>
            <a:r>
              <a:rPr lang="en-US" altLang="zh-CN">
                <a:latin typeface="Courier New" charset="0"/>
                <a:ea typeface="宋体" charset="0"/>
              </a:rPr>
              <a:t> </a:t>
            </a:r>
          </a:p>
        </p:txBody>
      </p:sp>
      <p:sp>
        <p:nvSpPr>
          <p:cNvPr id="2" name="日期占位符 1"/>
          <p:cNvSpPr>
            <a:spLocks noGrp="1"/>
          </p:cNvSpPr>
          <p:nvPr>
            <p:ph type="dt" sz="half" idx="10"/>
          </p:nvPr>
        </p:nvSpPr>
        <p:spPr/>
        <p:txBody>
          <a:bodyPr/>
          <a:lstStyle/>
          <a:p>
            <a:fld id="{3FED6D2B-4203-5644-809D-FD7F05527926}"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2"/>
          <p:cNvSpPr txBox="1">
            <a:spLocks noChangeArrowheads="1"/>
          </p:cNvSpPr>
          <p:nvPr/>
        </p:nvSpPr>
        <p:spPr bwMode="auto">
          <a:xfrm>
            <a:off x="1143000" y="152400"/>
            <a:ext cx="685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eaLnBrk="1" hangingPunct="1">
              <a:lnSpc>
                <a:spcPct val="100000"/>
              </a:lnSpc>
              <a:spcBef>
                <a:spcPct val="50000"/>
              </a:spcBef>
              <a:buClrTx/>
              <a:buSzTx/>
              <a:buFontTx/>
              <a:buNone/>
            </a:pPr>
            <a:r>
              <a:rPr kumimoji="1" lang="en-US" altLang="zh-CN" sz="4000">
                <a:latin typeface="Times New Roman" charset="0"/>
              </a:rPr>
              <a:t>5.5  </a:t>
            </a:r>
            <a:r>
              <a:rPr kumimoji="1" lang="zh-CN" altLang="en-US" sz="4000">
                <a:latin typeface="Times New Roman" charset="0"/>
              </a:rPr>
              <a:t>预处理</a:t>
            </a:r>
          </a:p>
        </p:txBody>
      </p:sp>
      <p:graphicFrame>
        <p:nvGraphicFramePr>
          <p:cNvPr id="5122" name="Object 3"/>
          <p:cNvGraphicFramePr>
            <a:graphicFrameLocks noChangeAspect="1"/>
          </p:cNvGraphicFramePr>
          <p:nvPr/>
        </p:nvGraphicFramePr>
        <p:xfrm>
          <a:off x="228600" y="1066800"/>
          <a:ext cx="8702675" cy="4354513"/>
        </p:xfrm>
        <a:graphic>
          <a:graphicData uri="http://schemas.openxmlformats.org/presentationml/2006/ole">
            <mc:AlternateContent xmlns:mc="http://schemas.openxmlformats.org/markup-compatibility/2006">
              <mc:Choice xmlns:v="urn:schemas-microsoft-com:vml" Requires="v">
                <p:oleObj spid="_x0000_s5537" name="图片" r:id="rId3" imgW="4683240" imgH="2294280" progId="Word.Picture.8">
                  <p:embed/>
                </p:oleObj>
              </mc:Choice>
              <mc:Fallback>
                <p:oleObj name="图片" r:id="rId3" imgW="4683240" imgH="229428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66800"/>
                        <a:ext cx="8702675" cy="435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4" name="Text Box 4"/>
          <p:cNvSpPr txBox="1">
            <a:spLocks noChangeArrowheads="1"/>
          </p:cNvSpPr>
          <p:nvPr/>
        </p:nvSpPr>
        <p:spPr bwMode="auto">
          <a:xfrm>
            <a:off x="228600" y="5715000"/>
            <a:ext cx="877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50000"/>
              </a:spcBef>
              <a:buClrTx/>
              <a:buSzTx/>
              <a:buFontTx/>
              <a:buNone/>
            </a:pPr>
            <a:r>
              <a:rPr kumimoji="1" lang="en-US" altLang="zh-CN" sz="2400">
                <a:latin typeface="Times New Roman" charset="0"/>
              </a:rPr>
              <a:t>C</a:t>
            </a:r>
            <a:r>
              <a:rPr kumimoji="1" lang="zh-CN" altLang="en-US" sz="2400">
                <a:latin typeface="Times New Roman" charset="0"/>
              </a:rPr>
              <a:t>程序编译的过程细分，可分为三步：预处理，编译，连接</a:t>
            </a:r>
            <a:r>
              <a:rPr kumimoji="1" lang="zh-CN" altLang="en-US" sz="2800">
                <a:latin typeface="Times New Roman" charset="0"/>
              </a:rPr>
              <a:t>。</a:t>
            </a:r>
            <a:endParaRPr kumimoji="1" lang="zh-CN" altLang="en-US" sz="2800" b="0">
              <a:latin typeface="Times New Roman" charset="0"/>
            </a:endParaRPr>
          </a:p>
        </p:txBody>
      </p:sp>
      <p:sp>
        <p:nvSpPr>
          <p:cNvPr id="2" name="日期占位符 1"/>
          <p:cNvSpPr>
            <a:spLocks noGrp="1"/>
          </p:cNvSpPr>
          <p:nvPr>
            <p:ph type="dt" sz="half" idx="10"/>
          </p:nvPr>
        </p:nvSpPr>
        <p:spPr/>
        <p:txBody>
          <a:bodyPr/>
          <a:lstStyle/>
          <a:p>
            <a:fld id="{2C1D301D-60B4-D54C-9D1F-E1C218412E83}"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14313" y="428625"/>
            <a:ext cx="87630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50000"/>
              </a:spcBef>
              <a:buClrTx/>
              <a:buSzTx/>
              <a:buFontTx/>
              <a:buNone/>
            </a:pPr>
            <a:r>
              <a:rPr kumimoji="1" lang="zh-CN" altLang="en-US" sz="2800">
                <a:solidFill>
                  <a:schemeClr val="accent2"/>
                </a:solidFill>
                <a:latin typeface="Times New Roman" charset="0"/>
              </a:rPr>
              <a:t>        预处理程序</a:t>
            </a:r>
            <a:r>
              <a:rPr kumimoji="1" lang="zh-CN" altLang="en-US" sz="2800">
                <a:latin typeface="Times New Roman" charset="0"/>
              </a:rPr>
              <a:t>是</a:t>
            </a:r>
            <a:r>
              <a:rPr kumimoji="1" lang="en-US" altLang="zh-CN" sz="2800">
                <a:latin typeface="Times New Roman" charset="0"/>
              </a:rPr>
              <a:t>C</a:t>
            </a:r>
            <a:r>
              <a:rPr kumimoji="1" lang="zh-CN" altLang="en-US" sz="2800">
                <a:latin typeface="Times New Roman" charset="0"/>
              </a:rPr>
              <a:t>系统的一部分，处理源程序的</a:t>
            </a:r>
            <a:r>
              <a:rPr kumimoji="1" lang="zh-CN" altLang="en-US" sz="2800">
                <a:solidFill>
                  <a:schemeClr val="accent2"/>
                </a:solidFill>
                <a:latin typeface="Times New Roman" charset="0"/>
              </a:rPr>
              <a:t>预处理命令行</a:t>
            </a:r>
            <a:r>
              <a:rPr kumimoji="1" lang="zh-CN" altLang="en-US" sz="2800">
                <a:latin typeface="Times New Roman" charset="0"/>
              </a:rPr>
              <a:t>，产生修改后的源程序。</a:t>
            </a:r>
            <a:endParaRPr kumimoji="1" lang="en-US" altLang="zh-CN" sz="2800">
              <a:latin typeface="Times New Roman" charset="0"/>
            </a:endParaRPr>
          </a:p>
          <a:p>
            <a:pPr algn="just">
              <a:lnSpc>
                <a:spcPct val="100000"/>
              </a:lnSpc>
              <a:spcBef>
                <a:spcPct val="50000"/>
              </a:spcBef>
              <a:buClrTx/>
              <a:buSzTx/>
              <a:buFontTx/>
              <a:buNone/>
            </a:pPr>
            <a:r>
              <a:rPr kumimoji="1" lang="zh-CN" altLang="en-US" sz="2800">
                <a:solidFill>
                  <a:srgbClr val="3366FF"/>
                </a:solidFill>
                <a:latin typeface="Times New Roman" charset="0"/>
              </a:rPr>
              <a:t>“预处理”在编译之前进行</a:t>
            </a:r>
            <a:r>
              <a:rPr kumimoji="1" lang="zh-CN" altLang="en-US" sz="2800">
                <a:latin typeface="Times New Roman" charset="0"/>
              </a:rPr>
              <a:t>，根据源代码中的预处理指令，在</a:t>
            </a:r>
            <a:r>
              <a:rPr kumimoji="1" lang="zh-CN" altLang="en-US" sz="2800">
                <a:solidFill>
                  <a:srgbClr val="3366FF"/>
                </a:solidFill>
                <a:latin typeface="Times New Roman" charset="0"/>
              </a:rPr>
              <a:t>后台调整源代码</a:t>
            </a:r>
            <a:r>
              <a:rPr kumimoji="1" lang="zh-CN" altLang="en-US" sz="2800">
                <a:latin typeface="Times New Roman" charset="0"/>
              </a:rPr>
              <a:t>。编译器编译的都是经过预处理的代码。</a:t>
            </a:r>
          </a:p>
          <a:p>
            <a:pPr algn="just">
              <a:lnSpc>
                <a:spcPct val="100000"/>
              </a:lnSpc>
              <a:spcBef>
                <a:spcPct val="50000"/>
              </a:spcBef>
              <a:buClrTx/>
              <a:buSzTx/>
              <a:buFontTx/>
              <a:buNone/>
            </a:pPr>
            <a:r>
              <a:rPr kumimoji="1" lang="zh-CN" altLang="en-US" sz="2800">
                <a:solidFill>
                  <a:schemeClr val="hlink"/>
                </a:solidFill>
              </a:rPr>
              <a:t>第一个非空白字符是 </a:t>
            </a:r>
            <a:r>
              <a:rPr kumimoji="1" lang="en-US" altLang="zh-CN" sz="2800">
                <a:solidFill>
                  <a:schemeClr val="hlink"/>
                </a:solidFill>
              </a:rPr>
              <a:t># </a:t>
            </a:r>
            <a:r>
              <a:rPr kumimoji="1" lang="zh-CN" altLang="en-US" sz="2800">
                <a:solidFill>
                  <a:schemeClr val="hlink"/>
                </a:solidFill>
              </a:rPr>
              <a:t>的行就是预处理命令行。</a:t>
            </a:r>
          </a:p>
        </p:txBody>
      </p:sp>
      <p:sp>
        <p:nvSpPr>
          <p:cNvPr id="55299" name="Text Box 5"/>
          <p:cNvSpPr txBox="1">
            <a:spLocks noChangeArrowheads="1"/>
          </p:cNvSpPr>
          <p:nvPr/>
        </p:nvSpPr>
        <p:spPr bwMode="auto">
          <a:xfrm>
            <a:off x="381000" y="3571875"/>
            <a:ext cx="8763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50000"/>
              </a:spcBef>
              <a:buClrTx/>
              <a:buSzTx/>
              <a:buFontTx/>
              <a:buNone/>
            </a:pPr>
            <a:r>
              <a:rPr kumimoji="1" lang="zh-CN" altLang="en-US" sz="2800">
                <a:solidFill>
                  <a:schemeClr val="accent2"/>
                </a:solidFill>
                <a:latin typeface="Times New Roman" charset="0"/>
              </a:rPr>
              <a:t>预处理程序</a:t>
            </a:r>
            <a:r>
              <a:rPr kumimoji="1" lang="zh-CN" altLang="en-US" sz="2800">
                <a:latin typeface="Times New Roman" charset="0"/>
              </a:rPr>
              <a:t>包括以下几种：</a:t>
            </a:r>
          </a:p>
          <a:p>
            <a:pPr algn="just">
              <a:lnSpc>
                <a:spcPct val="100000"/>
              </a:lnSpc>
              <a:spcBef>
                <a:spcPct val="50000"/>
              </a:spcBef>
              <a:buClrTx/>
              <a:buSzTx/>
              <a:buFontTx/>
              <a:buNone/>
            </a:pPr>
            <a:r>
              <a:rPr kumimoji="1" lang="en-US" altLang="zh-CN" sz="3200">
                <a:solidFill>
                  <a:srgbClr val="000099"/>
                </a:solidFill>
              </a:rPr>
              <a:t>1</a:t>
            </a:r>
            <a:r>
              <a:rPr kumimoji="1" lang="zh-CN" altLang="en-US" sz="3200">
                <a:solidFill>
                  <a:srgbClr val="000099"/>
                </a:solidFill>
              </a:rPr>
              <a:t>、文件包含命令</a:t>
            </a:r>
          </a:p>
          <a:p>
            <a:pPr algn="just">
              <a:lnSpc>
                <a:spcPct val="100000"/>
              </a:lnSpc>
              <a:spcBef>
                <a:spcPct val="50000"/>
              </a:spcBef>
              <a:buClrTx/>
              <a:buSzTx/>
              <a:buFontTx/>
              <a:buNone/>
            </a:pPr>
            <a:r>
              <a:rPr kumimoji="1" lang="en-US" altLang="zh-CN" sz="3200">
                <a:solidFill>
                  <a:srgbClr val="000099"/>
                </a:solidFill>
              </a:rPr>
              <a:t>2</a:t>
            </a:r>
            <a:r>
              <a:rPr kumimoji="1" lang="zh-CN" altLang="en-US" sz="3200">
                <a:solidFill>
                  <a:srgbClr val="000099"/>
                </a:solidFill>
              </a:rPr>
              <a:t>、宏定义与宏替换</a:t>
            </a:r>
          </a:p>
          <a:p>
            <a:pPr algn="just">
              <a:lnSpc>
                <a:spcPct val="100000"/>
              </a:lnSpc>
              <a:spcBef>
                <a:spcPct val="50000"/>
              </a:spcBef>
              <a:buClrTx/>
              <a:buSzTx/>
              <a:buFontTx/>
              <a:buNone/>
            </a:pPr>
            <a:r>
              <a:rPr kumimoji="1" lang="en-US" altLang="zh-CN" sz="3200">
                <a:solidFill>
                  <a:srgbClr val="000099"/>
                </a:solidFill>
              </a:rPr>
              <a:t>3</a:t>
            </a:r>
            <a:r>
              <a:rPr kumimoji="1" lang="zh-CN" altLang="en-US" sz="3200">
                <a:solidFill>
                  <a:srgbClr val="000099"/>
                </a:solidFill>
              </a:rPr>
              <a:t>、条件保留命令</a:t>
            </a:r>
          </a:p>
        </p:txBody>
      </p:sp>
      <p:sp>
        <p:nvSpPr>
          <p:cNvPr id="2" name="日期占位符 1"/>
          <p:cNvSpPr>
            <a:spLocks noGrp="1"/>
          </p:cNvSpPr>
          <p:nvPr>
            <p:ph type="dt" sz="half" idx="10"/>
          </p:nvPr>
        </p:nvSpPr>
        <p:spPr/>
        <p:txBody>
          <a:bodyPr/>
          <a:lstStyle/>
          <a:p>
            <a:fld id="{B6143BEC-811D-2443-BCB7-09C1D1C6D869}"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7" name="Text Box 5"/>
          <p:cNvSpPr txBox="1">
            <a:spLocks noChangeArrowheads="1"/>
          </p:cNvSpPr>
          <p:nvPr/>
        </p:nvSpPr>
        <p:spPr bwMode="auto">
          <a:xfrm>
            <a:off x="304800" y="549275"/>
            <a:ext cx="88392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50000"/>
              </a:spcBef>
              <a:buClrTx/>
              <a:buSzTx/>
              <a:buFontTx/>
              <a:buNone/>
            </a:pPr>
            <a:r>
              <a:rPr kumimoji="1" lang="en-US" altLang="zh-CN" sz="3200">
                <a:solidFill>
                  <a:srgbClr val="000099"/>
                </a:solidFill>
              </a:rPr>
              <a:t>1</a:t>
            </a:r>
            <a:r>
              <a:rPr kumimoji="1" lang="zh-CN" altLang="en-US" sz="3200">
                <a:solidFill>
                  <a:srgbClr val="000099"/>
                </a:solidFill>
              </a:rPr>
              <a:t>、文件包含命令</a:t>
            </a:r>
          </a:p>
          <a:p>
            <a:pPr eaLnBrk="1" hangingPunct="1">
              <a:lnSpc>
                <a:spcPct val="100000"/>
              </a:lnSpc>
              <a:spcBef>
                <a:spcPct val="50000"/>
              </a:spcBef>
              <a:buClrTx/>
              <a:buSzTx/>
              <a:buFontTx/>
              <a:buNone/>
            </a:pPr>
            <a:r>
              <a:rPr kumimoji="1" lang="zh-CN" altLang="en-US" sz="3200">
                <a:solidFill>
                  <a:srgbClr val="000099"/>
                </a:solidFill>
              </a:rPr>
              <a:t>   </a:t>
            </a:r>
            <a:r>
              <a:rPr kumimoji="1" lang="zh-CN" altLang="en-US" sz="2800"/>
              <a:t>把指定文件内容包含到当前源文件</a:t>
            </a:r>
          </a:p>
          <a:p>
            <a:pPr algn="just">
              <a:lnSpc>
                <a:spcPct val="100000"/>
              </a:lnSpc>
              <a:spcBef>
                <a:spcPct val="40000"/>
              </a:spcBef>
              <a:buClrTx/>
              <a:buSzTx/>
              <a:buFontTx/>
              <a:buNone/>
            </a:pPr>
            <a:r>
              <a:rPr kumimoji="1" lang="en-US" altLang="zh-CN" sz="2800"/>
              <a:t>#include &lt;</a:t>
            </a:r>
            <a:r>
              <a:rPr kumimoji="1" lang="zh-CN" altLang="en-US" sz="2800"/>
              <a:t>文件名</a:t>
            </a:r>
            <a:r>
              <a:rPr kumimoji="1" lang="en-US" altLang="zh-CN" sz="2800"/>
              <a:t>&gt;		</a:t>
            </a:r>
            <a:r>
              <a:rPr kumimoji="1" lang="zh-CN" altLang="en-US" sz="2800">
                <a:solidFill>
                  <a:schemeClr val="accent2"/>
                </a:solidFill>
                <a:latin typeface="Times New Roman" charset="0"/>
              </a:rPr>
              <a:t>形式</a:t>
            </a:r>
            <a:r>
              <a:rPr kumimoji="1" lang="en-US" altLang="zh-CN" sz="2800">
                <a:solidFill>
                  <a:schemeClr val="accent2"/>
                </a:solidFill>
                <a:latin typeface="Times New Roman" charset="0"/>
              </a:rPr>
              <a:t>1</a:t>
            </a:r>
          </a:p>
          <a:p>
            <a:pPr algn="just">
              <a:lnSpc>
                <a:spcPct val="100000"/>
              </a:lnSpc>
              <a:spcBef>
                <a:spcPct val="0"/>
              </a:spcBef>
              <a:buClrTx/>
              <a:buSzTx/>
              <a:buFontTx/>
              <a:buNone/>
            </a:pPr>
            <a:r>
              <a:rPr kumimoji="1" lang="en-US" altLang="zh-CN" sz="2800"/>
              <a:t>#include "</a:t>
            </a:r>
            <a:r>
              <a:rPr kumimoji="1" lang="zh-CN" altLang="en-US" sz="2800"/>
              <a:t>文件名</a:t>
            </a:r>
            <a:r>
              <a:rPr kumimoji="1" lang="en-US" altLang="zh-CN" sz="2800"/>
              <a:t>"		</a:t>
            </a:r>
            <a:r>
              <a:rPr kumimoji="1" lang="zh-CN" altLang="en-US" sz="2800">
                <a:solidFill>
                  <a:schemeClr val="accent2"/>
                </a:solidFill>
                <a:latin typeface="Times New Roman" charset="0"/>
              </a:rPr>
              <a:t>形式</a:t>
            </a:r>
            <a:r>
              <a:rPr kumimoji="1" lang="en-US" altLang="zh-CN" sz="2800">
                <a:solidFill>
                  <a:schemeClr val="accent2"/>
                </a:solidFill>
                <a:latin typeface="Times New Roman" charset="0"/>
              </a:rPr>
              <a:t>2</a:t>
            </a:r>
          </a:p>
        </p:txBody>
      </p:sp>
      <p:sp>
        <p:nvSpPr>
          <p:cNvPr id="376838" name="Text Box 6"/>
          <p:cNvSpPr txBox="1">
            <a:spLocks noChangeArrowheads="1"/>
          </p:cNvSpPr>
          <p:nvPr/>
        </p:nvSpPr>
        <p:spPr bwMode="auto">
          <a:xfrm>
            <a:off x="304800" y="3141663"/>
            <a:ext cx="88392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40000"/>
              </a:spcBef>
              <a:buClrTx/>
              <a:buSzTx/>
              <a:buFontTx/>
              <a:buNone/>
            </a:pPr>
            <a:r>
              <a:rPr kumimoji="1" lang="zh-CN" altLang="en-US" sz="2800">
                <a:solidFill>
                  <a:schemeClr val="accent2"/>
                </a:solidFill>
                <a:latin typeface="Times New Roman" charset="0"/>
              </a:rPr>
              <a:t>形式</a:t>
            </a:r>
            <a:r>
              <a:rPr kumimoji="1" lang="en-US" altLang="zh-CN" sz="2800">
                <a:solidFill>
                  <a:schemeClr val="accent2"/>
                </a:solidFill>
                <a:latin typeface="Times New Roman" charset="0"/>
              </a:rPr>
              <a:t>1</a:t>
            </a:r>
            <a:r>
              <a:rPr kumimoji="1" lang="zh-CN" altLang="en-US" sz="2800">
                <a:latin typeface="Times New Roman" charset="0"/>
              </a:rPr>
              <a:t>用于包含</a:t>
            </a:r>
            <a:r>
              <a:rPr kumimoji="1" lang="zh-CN" altLang="en-US" sz="2800">
                <a:solidFill>
                  <a:schemeClr val="hlink"/>
                </a:solidFill>
                <a:latin typeface="Times New Roman" charset="0"/>
              </a:rPr>
              <a:t>系统头文件</a:t>
            </a:r>
            <a:r>
              <a:rPr kumimoji="1" lang="zh-CN" altLang="en-US" sz="2800">
                <a:latin typeface="Times New Roman" charset="0"/>
              </a:rPr>
              <a:t>，预处理程序到指定目录找文件（通常指定几个系统文件目录）。这通常就是一个叫“</a:t>
            </a:r>
            <a:r>
              <a:rPr kumimoji="1" lang="en-US" altLang="zh-CN" sz="2800">
                <a:latin typeface="Times New Roman" charset="0"/>
              </a:rPr>
              <a:t>include</a:t>
            </a:r>
            <a:r>
              <a:rPr kumimoji="1" lang="zh-CN" altLang="en-US" sz="2800">
                <a:latin typeface="Times New Roman" charset="0"/>
              </a:rPr>
              <a:t>”的目录。</a:t>
            </a:r>
          </a:p>
          <a:p>
            <a:pPr algn="just">
              <a:lnSpc>
                <a:spcPct val="100000"/>
              </a:lnSpc>
              <a:spcBef>
                <a:spcPct val="40000"/>
              </a:spcBef>
              <a:buClrTx/>
              <a:buSzTx/>
              <a:buFontTx/>
              <a:buNone/>
            </a:pPr>
            <a:r>
              <a:rPr kumimoji="1" lang="zh-CN" altLang="en-US" sz="2800">
                <a:solidFill>
                  <a:schemeClr val="accent2"/>
                </a:solidFill>
                <a:latin typeface="Times New Roman" charset="0"/>
              </a:rPr>
              <a:t>形式</a:t>
            </a:r>
            <a:r>
              <a:rPr kumimoji="1" lang="en-US" altLang="zh-CN" sz="2800">
                <a:solidFill>
                  <a:schemeClr val="accent2"/>
                </a:solidFill>
                <a:latin typeface="Times New Roman" charset="0"/>
              </a:rPr>
              <a:t>2</a:t>
            </a:r>
            <a:r>
              <a:rPr kumimoji="1" lang="zh-CN" altLang="en-US" sz="2800">
                <a:latin typeface="Times New Roman" charset="0"/>
              </a:rPr>
              <a:t>用于包含</a:t>
            </a:r>
            <a:r>
              <a:rPr kumimoji="1" lang="zh-CN" altLang="en-US" sz="2800">
                <a:solidFill>
                  <a:schemeClr val="hlink"/>
                </a:solidFill>
                <a:latin typeface="Times New Roman" charset="0"/>
              </a:rPr>
              <a:t>自己的文件</a:t>
            </a:r>
            <a:r>
              <a:rPr kumimoji="1" lang="zh-CN" altLang="en-US" sz="2800">
                <a:latin typeface="Times New Roman" charset="0"/>
              </a:rPr>
              <a:t>。预处理程序先在源文件所在的目录里找，找不到时再到指定目录中去找。</a:t>
            </a:r>
          </a:p>
        </p:txBody>
      </p:sp>
      <p:sp>
        <p:nvSpPr>
          <p:cNvPr id="2" name="日期占位符 1"/>
          <p:cNvSpPr>
            <a:spLocks noGrp="1"/>
          </p:cNvSpPr>
          <p:nvPr>
            <p:ph type="dt" sz="half" idx="10"/>
          </p:nvPr>
        </p:nvSpPr>
        <p:spPr/>
        <p:txBody>
          <a:bodyPr/>
          <a:lstStyle/>
          <a:p>
            <a:fld id="{505866EB-CAE8-8940-8359-BE6618C92B50}"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54</a:t>
            </a:fld>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52400" y="228600"/>
            <a:ext cx="88392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50000"/>
              </a:spcBef>
              <a:buClrTx/>
              <a:buSzTx/>
              <a:buFontTx/>
              <a:buNone/>
            </a:pPr>
            <a:r>
              <a:rPr kumimoji="1" lang="zh-CN" altLang="en-US" sz="2800">
                <a:solidFill>
                  <a:schemeClr val="accent2"/>
                </a:solidFill>
                <a:latin typeface="Times New Roman" charset="0"/>
              </a:rPr>
              <a:t>处理过程</a:t>
            </a:r>
            <a:r>
              <a:rPr kumimoji="1" lang="zh-CN" altLang="en-US" sz="2800">
                <a:latin typeface="Times New Roman" charset="0"/>
              </a:rPr>
              <a:t>：</a:t>
            </a:r>
          </a:p>
          <a:p>
            <a:pPr eaLnBrk="1" hangingPunct="1">
              <a:lnSpc>
                <a:spcPct val="100000"/>
              </a:lnSpc>
              <a:spcBef>
                <a:spcPct val="50000"/>
              </a:spcBef>
              <a:buClrTx/>
              <a:buSzTx/>
              <a:buFontTx/>
              <a:buNone/>
            </a:pPr>
            <a:r>
              <a:rPr kumimoji="1" lang="zh-CN" altLang="en-US" sz="2800">
                <a:latin typeface="Times New Roman" charset="0"/>
              </a:rPr>
              <a:t>        在文件系统中查找指定的文件，如果找到，就用找到的</a:t>
            </a:r>
            <a:r>
              <a:rPr kumimoji="1" lang="zh-CN" altLang="en-US" sz="2800">
                <a:solidFill>
                  <a:schemeClr val="hlink"/>
                </a:solidFill>
                <a:latin typeface="Times New Roman" charset="0"/>
              </a:rPr>
              <a:t>文件的内容替换该命令行</a:t>
            </a:r>
            <a:r>
              <a:rPr kumimoji="1" lang="zh-CN" altLang="en-US" sz="2800">
                <a:latin typeface="Times New Roman" charset="0"/>
              </a:rPr>
              <a:t>。被包含文件里如有预处理行也会处理。</a:t>
            </a:r>
          </a:p>
          <a:p>
            <a:pPr eaLnBrk="1" hangingPunct="1">
              <a:lnSpc>
                <a:spcPct val="100000"/>
              </a:lnSpc>
              <a:spcBef>
                <a:spcPct val="50000"/>
              </a:spcBef>
              <a:buClrTx/>
              <a:buSzTx/>
              <a:buFontTx/>
              <a:buNone/>
            </a:pPr>
            <a:r>
              <a:rPr kumimoji="1" lang="zh-CN" altLang="en-US" sz="2800">
                <a:latin typeface="Times New Roman" charset="0"/>
              </a:rPr>
              <a:t>        前面实例都用包含命令，引进标准头文件（</a:t>
            </a:r>
            <a:r>
              <a:rPr kumimoji="1" lang="en-US" altLang="zh-CN" sz="2800"/>
              <a:t>.h</a:t>
            </a:r>
            <a:r>
              <a:rPr kumimoji="1" lang="en-US" altLang="zh-CN" sz="2800">
                <a:latin typeface="Times New Roman" charset="0"/>
              </a:rPr>
              <a:t> </a:t>
            </a:r>
            <a:r>
              <a:rPr kumimoji="1" lang="zh-CN" altLang="en-US" sz="2800">
                <a:latin typeface="Times New Roman" charset="0"/>
              </a:rPr>
              <a:t>扩展名），它们在系统子目录里（目录名为 </a:t>
            </a:r>
            <a:r>
              <a:rPr kumimoji="1" lang="en-US" altLang="zh-CN" sz="2800"/>
              <a:t>include</a:t>
            </a:r>
            <a:r>
              <a:rPr kumimoji="1" lang="zh-CN" altLang="en-US" sz="2800"/>
              <a:t>或</a:t>
            </a:r>
            <a:r>
              <a:rPr kumimoji="1" lang="en-US" altLang="zh-CN" sz="2800"/>
              <a:t>h</a:t>
            </a:r>
            <a:r>
              <a:rPr kumimoji="1" lang="zh-CN" altLang="en-US" sz="2800">
                <a:latin typeface="Times New Roman" charset="0"/>
              </a:rPr>
              <a:t>），内容是标准函数原型、系统使用的符号常量定义等。</a:t>
            </a:r>
          </a:p>
          <a:p>
            <a:pPr eaLnBrk="1" hangingPunct="1">
              <a:lnSpc>
                <a:spcPct val="100000"/>
              </a:lnSpc>
              <a:spcBef>
                <a:spcPct val="50000"/>
              </a:spcBef>
              <a:buClrTx/>
              <a:buSzTx/>
              <a:buFontTx/>
              <a:buNone/>
            </a:pPr>
            <a:r>
              <a:rPr kumimoji="1" lang="zh-CN" altLang="en-US" sz="2800">
                <a:solidFill>
                  <a:srgbClr val="CC0000"/>
                </a:solidFill>
                <a:latin typeface="Times New Roman" charset="0"/>
              </a:rPr>
              <a:t>注意：</a:t>
            </a:r>
            <a:r>
              <a:rPr kumimoji="1" lang="zh-CN" altLang="en-US" sz="2800">
                <a:solidFill>
                  <a:schemeClr val="accent2"/>
                </a:solidFill>
                <a:latin typeface="Times New Roman" charset="0"/>
              </a:rPr>
              <a:t>写程序时一定要包含必要的系统头文件</a:t>
            </a:r>
            <a:r>
              <a:rPr kumimoji="1" lang="zh-CN" altLang="en-US" sz="2800">
                <a:latin typeface="Times New Roman" charset="0"/>
              </a:rPr>
              <a:t>。</a:t>
            </a:r>
          </a:p>
        </p:txBody>
      </p:sp>
      <p:sp>
        <p:nvSpPr>
          <p:cNvPr id="3" name="矩形 2"/>
          <p:cNvSpPr>
            <a:spLocks noChangeArrowheads="1"/>
          </p:cNvSpPr>
          <p:nvPr/>
        </p:nvSpPr>
        <p:spPr bwMode="auto">
          <a:xfrm>
            <a:off x="214313" y="5000625"/>
            <a:ext cx="85725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nSpc>
                <a:spcPct val="100000"/>
              </a:lnSpc>
            </a:pPr>
            <a:r>
              <a:rPr kumimoji="1" lang="zh-CN" altLang="en-US" sz="2800">
                <a:solidFill>
                  <a:srgbClr val="C00000"/>
                </a:solidFill>
                <a:latin typeface="Times New Roman" charset="0"/>
              </a:rPr>
              <a:t>        包含这种文件相当于在源文件中写这些函数原型，使编译程序能正确完成对标准库函数调用的处理。</a:t>
            </a:r>
            <a:endParaRPr kumimoji="1" lang="en-US" altLang="zh-CN" sz="2800">
              <a:solidFill>
                <a:srgbClr val="C00000"/>
              </a:solidFill>
              <a:latin typeface="Times New Roman" charset="0"/>
            </a:endParaRPr>
          </a:p>
          <a:p>
            <a:endParaRPr lang="zh-CN" altLang="en-US" sz="2800"/>
          </a:p>
        </p:txBody>
      </p:sp>
      <p:sp>
        <p:nvSpPr>
          <p:cNvPr id="2" name="日期占位符 1"/>
          <p:cNvSpPr>
            <a:spLocks noGrp="1"/>
          </p:cNvSpPr>
          <p:nvPr>
            <p:ph type="dt" sz="half" idx="10"/>
          </p:nvPr>
        </p:nvSpPr>
        <p:spPr/>
        <p:txBody>
          <a:bodyPr/>
          <a:lstStyle/>
          <a:p>
            <a:fld id="{24A6AD2C-778A-9D4E-9590-119689DB038C}" type="datetime1">
              <a:rPr lang="zh-CN" altLang="en-US" smtClean="0"/>
              <a:t>2018/10/11</a:t>
            </a:fld>
            <a:endParaRPr lang="en-US"/>
          </a:p>
        </p:txBody>
      </p:sp>
      <p:sp>
        <p:nvSpPr>
          <p:cNvPr id="5" name="幻灯片编号占位符 4"/>
          <p:cNvSpPr>
            <a:spLocks noGrp="1"/>
          </p:cNvSpPr>
          <p:nvPr>
            <p:ph type="sldNum" sz="quarter" idx="12"/>
          </p:nvPr>
        </p:nvSpPr>
        <p:spPr/>
        <p:txBody>
          <a:bodyPr/>
          <a:lstStyle/>
          <a:p>
            <a:fld id="{4FAB73BC-B049-4115-A692-8D63A059BFB8}" type="slidenum">
              <a:rPr lang="en-US" smtClean="0"/>
              <a:t>55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gtEl>
                                        <p:attrNameLst>
                                          <p:attrName>ppt_x</p:attrName>
                                          <p:attrName>ppt_y</p:attrName>
                                        </p:attrNameLst>
                                      </p:cBhvr>
                                    </p:animMotion>
                                    <p:animRot by="1500000">
                                      <p:cBhvr>
                                        <p:cTn id="7" dur="125" fill="hold">
                                          <p:stCondLst>
                                            <p:cond delay="0"/>
                                          </p:stCondLst>
                                        </p:cTn>
                                        <p:tgtEl>
                                          <p:spTgt spid="3"/>
                                        </p:tgtEl>
                                        <p:attrNameLst>
                                          <p:attrName>r</p:attrName>
                                        </p:attrNameLst>
                                      </p:cBhvr>
                                    </p:animRot>
                                    <p:animRot by="-1500000">
                                      <p:cBhvr>
                                        <p:cTn id="8" dur="125" fill="hold">
                                          <p:stCondLst>
                                            <p:cond delay="125"/>
                                          </p:stCondLst>
                                        </p:cTn>
                                        <p:tgtEl>
                                          <p:spTgt spid="3"/>
                                        </p:tgtEl>
                                        <p:attrNameLst>
                                          <p:attrName>r</p:attrName>
                                        </p:attrNameLst>
                                      </p:cBhvr>
                                    </p:animRot>
                                    <p:animRot by="-1500000">
                                      <p:cBhvr>
                                        <p:cTn id="9" dur="125" fill="hold">
                                          <p:stCondLst>
                                            <p:cond delay="250"/>
                                          </p:stCondLst>
                                        </p:cTn>
                                        <p:tgtEl>
                                          <p:spTgt spid="3"/>
                                        </p:tgtEl>
                                        <p:attrNameLst>
                                          <p:attrName>r</p:attrName>
                                        </p:attrNameLst>
                                      </p:cBhvr>
                                    </p:animRot>
                                    <p:animRot by="1500000">
                                      <p:cBhvr>
                                        <p:cTn id="10" dur="125" fill="hold">
                                          <p:stCondLst>
                                            <p:cond delay="375"/>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179388" y="333375"/>
            <a:ext cx="8659812"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50000"/>
              </a:spcBef>
              <a:buClrTx/>
              <a:buSzTx/>
              <a:buFontTx/>
              <a:buNone/>
            </a:pPr>
            <a:r>
              <a:rPr kumimoji="1" lang="en-US" altLang="zh-CN" sz="3200">
                <a:solidFill>
                  <a:srgbClr val="000099"/>
                </a:solidFill>
              </a:rPr>
              <a:t>2</a:t>
            </a:r>
            <a:r>
              <a:rPr kumimoji="1" lang="zh-CN" altLang="en-US" sz="3200">
                <a:solidFill>
                  <a:srgbClr val="000099"/>
                </a:solidFill>
              </a:rPr>
              <a:t>、宏定义与宏替换</a:t>
            </a:r>
          </a:p>
          <a:p>
            <a:pPr eaLnBrk="1" hangingPunct="1">
              <a:lnSpc>
                <a:spcPct val="100000"/>
              </a:lnSpc>
              <a:spcBef>
                <a:spcPct val="30000"/>
              </a:spcBef>
              <a:buClrTx/>
              <a:buSzTx/>
              <a:buFontTx/>
              <a:buNone/>
            </a:pPr>
            <a:r>
              <a:rPr kumimoji="1" lang="en-US" altLang="zh-CN" sz="2800"/>
              <a:t>#define</a:t>
            </a:r>
            <a:r>
              <a:rPr kumimoji="1" lang="zh-CN" altLang="en-US" sz="2800"/>
              <a:t>开始，两种形式：</a:t>
            </a:r>
          </a:p>
          <a:p>
            <a:pPr eaLnBrk="1" hangingPunct="1">
              <a:lnSpc>
                <a:spcPct val="100000"/>
              </a:lnSpc>
              <a:spcBef>
                <a:spcPct val="30000"/>
              </a:spcBef>
              <a:buClrTx/>
              <a:buSzTx/>
              <a:buFontTx/>
              <a:buNone/>
            </a:pPr>
            <a:r>
              <a:rPr kumimoji="1" lang="en-US" altLang="zh-CN" sz="2800"/>
              <a:t>  1</a:t>
            </a:r>
            <a:r>
              <a:rPr kumimoji="1" lang="zh-CN" altLang="en-US" sz="2800"/>
              <a:t>）简单宏定义；</a:t>
            </a:r>
          </a:p>
          <a:p>
            <a:pPr eaLnBrk="1" hangingPunct="1">
              <a:lnSpc>
                <a:spcPct val="100000"/>
              </a:lnSpc>
              <a:spcBef>
                <a:spcPct val="30000"/>
              </a:spcBef>
              <a:buClrTx/>
              <a:buSzTx/>
              <a:buFontTx/>
              <a:buNone/>
            </a:pPr>
            <a:r>
              <a:rPr kumimoji="1" lang="en-US" altLang="zh-CN" sz="2800"/>
              <a:t>  2</a:t>
            </a:r>
            <a:r>
              <a:rPr kumimoji="1" lang="zh-CN" altLang="en-US" sz="2800"/>
              <a:t>）带参数宏定义；</a:t>
            </a:r>
          </a:p>
          <a:p>
            <a:pPr eaLnBrk="1" hangingPunct="1">
              <a:lnSpc>
                <a:spcPct val="100000"/>
              </a:lnSpc>
              <a:spcBef>
                <a:spcPct val="30000"/>
              </a:spcBef>
              <a:buClrTx/>
              <a:buSzTx/>
              <a:buFontTx/>
              <a:buNone/>
            </a:pPr>
            <a:r>
              <a:rPr kumimoji="1" lang="zh-CN" altLang="en-US" sz="2800">
                <a:solidFill>
                  <a:srgbClr val="CC0000"/>
                </a:solidFill>
              </a:rPr>
              <a:t>简单宏定义</a:t>
            </a:r>
            <a:r>
              <a:rPr kumimoji="1" lang="zh-CN" altLang="en-US" sz="2800"/>
              <a:t>，形式：</a:t>
            </a:r>
          </a:p>
          <a:p>
            <a:pPr eaLnBrk="1" hangingPunct="1">
              <a:lnSpc>
                <a:spcPct val="100000"/>
              </a:lnSpc>
              <a:spcBef>
                <a:spcPct val="30000"/>
              </a:spcBef>
              <a:buClrTx/>
              <a:buSzTx/>
              <a:buFontTx/>
              <a:buNone/>
            </a:pPr>
            <a:r>
              <a:rPr kumimoji="1" lang="zh-CN" altLang="en-US" sz="2800"/>
              <a:t>　　</a:t>
            </a:r>
          </a:p>
          <a:p>
            <a:pPr eaLnBrk="1" hangingPunct="1">
              <a:lnSpc>
                <a:spcPct val="100000"/>
              </a:lnSpc>
              <a:spcBef>
                <a:spcPct val="50000"/>
              </a:spcBef>
              <a:buClrTx/>
              <a:buSzTx/>
              <a:buFontTx/>
              <a:buNone/>
            </a:pPr>
            <a:r>
              <a:rPr kumimoji="1" lang="zh-CN" altLang="en-US" sz="2800">
                <a:solidFill>
                  <a:srgbClr val="CC0000"/>
                </a:solidFill>
              </a:rPr>
              <a:t>作用</a:t>
            </a:r>
            <a:r>
              <a:rPr kumimoji="1" lang="zh-CN" altLang="en-US" sz="2800"/>
              <a:t>：</a:t>
            </a:r>
          </a:p>
          <a:p>
            <a:pPr eaLnBrk="1" hangingPunct="1">
              <a:lnSpc>
                <a:spcPct val="100000"/>
              </a:lnSpc>
              <a:spcBef>
                <a:spcPct val="50000"/>
              </a:spcBef>
              <a:buClrTx/>
              <a:buSzTx/>
              <a:buFontTx/>
              <a:buNone/>
            </a:pPr>
            <a:r>
              <a:rPr kumimoji="1" lang="zh-CN" altLang="en-US" sz="2800"/>
              <a:t>    为</a:t>
            </a:r>
            <a:r>
              <a:rPr kumimoji="1" lang="zh-CN" altLang="en-US" sz="2800">
                <a:solidFill>
                  <a:schemeClr val="accent2"/>
                </a:solidFill>
              </a:rPr>
              <a:t>宏名字</a:t>
            </a:r>
            <a:r>
              <a:rPr kumimoji="1" lang="zh-CN" altLang="en-US" sz="2800"/>
              <a:t>定义替代，由整个</a:t>
            </a:r>
            <a:r>
              <a:rPr kumimoji="1" lang="zh-CN" altLang="en-US" sz="2800">
                <a:solidFill>
                  <a:schemeClr val="accent2"/>
                </a:solidFill>
              </a:rPr>
              <a:t>替代正文</a:t>
            </a:r>
            <a:r>
              <a:rPr kumimoji="1" lang="zh-CN" altLang="en-US" sz="2800"/>
              <a:t>构成。</a:t>
            </a:r>
          </a:p>
          <a:p>
            <a:pPr eaLnBrk="1" hangingPunct="1">
              <a:lnSpc>
                <a:spcPct val="100000"/>
              </a:lnSpc>
              <a:spcBef>
                <a:spcPct val="50000"/>
              </a:spcBef>
              <a:buClrTx/>
              <a:buSzTx/>
              <a:buFontTx/>
              <a:buNone/>
            </a:pPr>
            <a:r>
              <a:rPr kumimoji="1" lang="zh-CN" altLang="en-US" sz="2800">
                <a:solidFill>
                  <a:schemeClr val="accent2"/>
                </a:solidFill>
              </a:rPr>
              <a:t>    替代正文</a:t>
            </a:r>
            <a:r>
              <a:rPr kumimoji="1" lang="zh-CN" altLang="en-US" sz="2800"/>
              <a:t>可以是任意正文序列，到换行为止。</a:t>
            </a:r>
          </a:p>
        </p:txBody>
      </p:sp>
      <p:sp>
        <p:nvSpPr>
          <p:cNvPr id="58371" name="Rectangle 4"/>
          <p:cNvSpPr>
            <a:spLocks noChangeArrowheads="1"/>
          </p:cNvSpPr>
          <p:nvPr/>
        </p:nvSpPr>
        <p:spPr bwMode="auto">
          <a:xfrm>
            <a:off x="1042988" y="3268663"/>
            <a:ext cx="5354637" cy="4127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7" rIns="92075" bIns="46037">
            <a:spAutoFit/>
          </a:bodyPr>
          <a:lstStyle>
            <a:lvl1pPr marL="374650" indent="-374650">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r>
              <a:rPr kumimoji="1" lang="en-US" altLang="zh-CN" sz="2800"/>
              <a:t>#define  </a:t>
            </a:r>
            <a:r>
              <a:rPr kumimoji="1" lang="zh-CN" altLang="en-US" sz="2800">
                <a:solidFill>
                  <a:schemeClr val="accent2"/>
                </a:solidFill>
              </a:rPr>
              <a:t>宏名字  替代正文</a:t>
            </a:r>
          </a:p>
        </p:txBody>
      </p:sp>
      <p:sp>
        <p:nvSpPr>
          <p:cNvPr id="2" name="日期占位符 1"/>
          <p:cNvSpPr>
            <a:spLocks noGrp="1"/>
          </p:cNvSpPr>
          <p:nvPr>
            <p:ph type="dt" sz="half" idx="10"/>
          </p:nvPr>
        </p:nvSpPr>
        <p:spPr/>
        <p:txBody>
          <a:bodyPr/>
          <a:lstStyle/>
          <a:p>
            <a:fld id="{0D6FC528-A961-5445-983B-FD5C7E1D0084}"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52400" y="152400"/>
            <a:ext cx="8763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50000"/>
              </a:spcBef>
              <a:buClrTx/>
              <a:buSzTx/>
              <a:buFontTx/>
              <a:buNone/>
            </a:pPr>
            <a:r>
              <a:rPr kumimoji="1" lang="zh-CN" altLang="en-US" sz="2800" dirty="0">
                <a:latin typeface="Times New Roman" charset="0"/>
              </a:rPr>
              <a:t>人们也用这种方式定义符号常量。</a:t>
            </a:r>
          </a:p>
          <a:p>
            <a:pPr eaLnBrk="1" hangingPunct="1">
              <a:lnSpc>
                <a:spcPct val="100000"/>
              </a:lnSpc>
              <a:spcBef>
                <a:spcPct val="50000"/>
              </a:spcBef>
              <a:buClrTx/>
              <a:buSzTx/>
              <a:buFontTx/>
              <a:buNone/>
            </a:pPr>
            <a:r>
              <a:rPr kumimoji="1" lang="en-US" altLang="zh-CN" sz="2800" dirty="0">
                <a:solidFill>
                  <a:schemeClr val="accent2"/>
                </a:solidFill>
              </a:rPr>
              <a:t>#define </a:t>
            </a:r>
            <a:r>
              <a:rPr kumimoji="1" lang="en-US" altLang="zh-CN" sz="2800" dirty="0"/>
              <a:t>NUM 30</a:t>
            </a:r>
            <a:endParaRPr kumimoji="1" lang="en-US" altLang="zh-CN" sz="2800" dirty="0">
              <a:latin typeface="Times New Roman" charset="0"/>
            </a:endParaRPr>
          </a:p>
        </p:txBody>
      </p:sp>
      <p:sp>
        <p:nvSpPr>
          <p:cNvPr id="361475" name="Text Box 3"/>
          <p:cNvSpPr txBox="1">
            <a:spLocks noChangeArrowheads="1"/>
          </p:cNvSpPr>
          <p:nvPr/>
        </p:nvSpPr>
        <p:spPr bwMode="auto">
          <a:xfrm>
            <a:off x="152400" y="1447800"/>
            <a:ext cx="8839200" cy="30829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50000"/>
              </a:spcBef>
              <a:buClrTx/>
              <a:buSzTx/>
              <a:buFontTx/>
              <a:buNone/>
            </a:pPr>
            <a:r>
              <a:rPr kumimoji="1" lang="zh-CN" altLang="en-US" sz="2800" dirty="0">
                <a:latin typeface="Times New Roman" charset="0"/>
              </a:rPr>
              <a:t>替代正文可以写任何东西。</a:t>
            </a:r>
            <a:r>
              <a:rPr kumimoji="1" lang="zh-CN" altLang="en-US" sz="2800" dirty="0"/>
              <a:t>若定义：</a:t>
            </a:r>
          </a:p>
          <a:p>
            <a:pPr eaLnBrk="1" hangingPunct="1">
              <a:lnSpc>
                <a:spcPct val="100000"/>
              </a:lnSpc>
              <a:buClrTx/>
              <a:buSzTx/>
              <a:buFontTx/>
              <a:buNone/>
            </a:pPr>
            <a:r>
              <a:rPr kumimoji="1" lang="en-US" altLang="zh-CN" sz="2800" dirty="0">
                <a:solidFill>
                  <a:schemeClr val="accent2"/>
                </a:solidFill>
              </a:rPr>
              <a:t>#define </a:t>
            </a:r>
            <a:r>
              <a:rPr kumimoji="1" lang="en-US" altLang="zh-CN" sz="2800" dirty="0"/>
              <a:t>SLD static long double</a:t>
            </a:r>
          </a:p>
          <a:p>
            <a:pPr algn="just">
              <a:lnSpc>
                <a:spcPct val="100000"/>
              </a:lnSpc>
              <a:buClrTx/>
              <a:buSzTx/>
              <a:buFontTx/>
              <a:buNone/>
            </a:pPr>
            <a:r>
              <a:rPr kumimoji="1" lang="zh-CN" altLang="en-US" sz="2800" dirty="0"/>
              <a:t>程序中的：</a:t>
            </a:r>
          </a:p>
          <a:p>
            <a:pPr algn="just">
              <a:lnSpc>
                <a:spcPct val="100000"/>
              </a:lnSpc>
              <a:buClrTx/>
              <a:buSzTx/>
              <a:buFontTx/>
              <a:buNone/>
            </a:pPr>
            <a:r>
              <a:rPr kumimoji="1" lang="en-US" altLang="zh-CN" sz="2800" dirty="0"/>
              <a:t>SLD x=2.4, y=9.16;</a:t>
            </a:r>
          </a:p>
          <a:p>
            <a:pPr algn="just">
              <a:lnSpc>
                <a:spcPct val="100000"/>
              </a:lnSpc>
              <a:buClrTx/>
              <a:buSzTx/>
              <a:buFontTx/>
              <a:buNone/>
            </a:pPr>
            <a:r>
              <a:rPr kumimoji="1" lang="zh-CN" altLang="en-US" sz="2800" dirty="0"/>
              <a:t>替换后变成：</a:t>
            </a:r>
          </a:p>
          <a:p>
            <a:pPr algn="just">
              <a:lnSpc>
                <a:spcPct val="100000"/>
              </a:lnSpc>
              <a:buClrTx/>
              <a:buSzTx/>
              <a:buFontTx/>
              <a:buNone/>
            </a:pPr>
            <a:r>
              <a:rPr kumimoji="1" lang="en-US" altLang="zh-CN" sz="2800" dirty="0"/>
              <a:t>static long double x=2.4, y=9.16;</a:t>
            </a:r>
          </a:p>
        </p:txBody>
      </p:sp>
      <p:sp>
        <p:nvSpPr>
          <p:cNvPr id="361476" name="Text Box 4"/>
          <p:cNvSpPr txBox="1">
            <a:spLocks noChangeArrowheads="1"/>
          </p:cNvSpPr>
          <p:nvPr/>
        </p:nvSpPr>
        <p:spPr bwMode="auto">
          <a:xfrm>
            <a:off x="152400" y="4800600"/>
            <a:ext cx="88392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30000"/>
              </a:spcBef>
              <a:buClrTx/>
              <a:buSzTx/>
              <a:buFontTx/>
              <a:buNone/>
            </a:pPr>
            <a:r>
              <a:rPr kumimoji="1" lang="en-US" altLang="zh-CN" sz="2800">
                <a:solidFill>
                  <a:schemeClr val="accent2"/>
                </a:solidFill>
              </a:rPr>
              <a:t>#define</a:t>
            </a:r>
            <a:r>
              <a:rPr kumimoji="1" lang="en-US" altLang="zh-CN" sz="2800"/>
              <a:t> NOSTOP while(1)</a:t>
            </a:r>
          </a:p>
          <a:p>
            <a:pPr eaLnBrk="1" hangingPunct="1">
              <a:lnSpc>
                <a:spcPct val="100000"/>
              </a:lnSpc>
              <a:spcBef>
                <a:spcPct val="50000"/>
              </a:spcBef>
              <a:buClrTx/>
              <a:buSzTx/>
              <a:buFontTx/>
              <a:buNone/>
            </a:pPr>
            <a:r>
              <a:rPr kumimoji="1" lang="zh-CN" altLang="en-US" sz="2800" i="1"/>
              <a:t>预处理程序做正文替换，</a:t>
            </a:r>
            <a:r>
              <a:rPr kumimoji="1" lang="zh-CN" altLang="en-US" sz="2800" i="1">
                <a:solidFill>
                  <a:schemeClr val="accent2"/>
                </a:solidFill>
              </a:rPr>
              <a:t>替代正文</a:t>
            </a:r>
            <a:r>
              <a:rPr kumimoji="1" lang="zh-CN" altLang="en-US" sz="2800" i="1"/>
              <a:t>可以是任何东西。</a:t>
            </a:r>
          </a:p>
        </p:txBody>
      </p:sp>
      <p:sp>
        <p:nvSpPr>
          <p:cNvPr id="2" name="日期占位符 1"/>
          <p:cNvSpPr>
            <a:spLocks noGrp="1"/>
          </p:cNvSpPr>
          <p:nvPr>
            <p:ph type="dt" sz="half" idx="10"/>
          </p:nvPr>
        </p:nvSpPr>
        <p:spPr/>
        <p:txBody>
          <a:bodyPr/>
          <a:lstStyle/>
          <a:p>
            <a:fld id="{321F76B3-80D3-0644-8223-22D223D81451}"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57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1475"/>
                                        </p:tgtEl>
                                        <p:attrNameLst>
                                          <p:attrName>style.visibility</p:attrName>
                                        </p:attrNameLst>
                                      </p:cBhvr>
                                      <p:to>
                                        <p:strVal val="visible"/>
                                      </p:to>
                                    </p:set>
                                    <p:animEffect transition="in" filter="wipe(up)">
                                      <p:cBhvr>
                                        <p:cTn id="7" dur="500"/>
                                        <p:tgtEl>
                                          <p:spTgt spid="3614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61476"/>
                                        </p:tgtEl>
                                        <p:attrNameLst>
                                          <p:attrName>style.visibility</p:attrName>
                                        </p:attrNameLst>
                                      </p:cBhvr>
                                      <p:to>
                                        <p:strVal val="visible"/>
                                      </p:to>
                                    </p:set>
                                    <p:anim calcmode="lin" valueType="num">
                                      <p:cBhvr additive="base">
                                        <p:cTn id="12" dur="500" fill="hold"/>
                                        <p:tgtEl>
                                          <p:spTgt spid="361476"/>
                                        </p:tgtEl>
                                        <p:attrNameLst>
                                          <p:attrName>ppt_x</p:attrName>
                                        </p:attrNameLst>
                                      </p:cBhvr>
                                      <p:tavLst>
                                        <p:tav tm="0">
                                          <p:val>
                                            <p:strVal val="#ppt_x"/>
                                          </p:val>
                                        </p:tav>
                                        <p:tav tm="100000">
                                          <p:val>
                                            <p:strVal val="#ppt_x"/>
                                          </p:val>
                                        </p:tav>
                                      </p:tavLst>
                                    </p:anim>
                                    <p:anim calcmode="lin" valueType="num">
                                      <p:cBhvr additive="base">
                                        <p:cTn id="13" dur="500" fill="hold"/>
                                        <p:tgtEl>
                                          <p:spTgt spid="3614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animBg="1" autoUpdateAnimBg="0"/>
      <p:bldP spid="361476"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395288" y="333375"/>
            <a:ext cx="8497887" cy="56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30000"/>
              </a:spcBef>
              <a:buClrTx/>
              <a:buSzTx/>
              <a:buFontTx/>
              <a:buNone/>
            </a:pPr>
            <a:r>
              <a:rPr kumimoji="1" lang="zh-CN" altLang="en-US" sz="2800" dirty="0">
                <a:solidFill>
                  <a:srgbClr val="FF0000"/>
                </a:solidFill>
                <a:latin typeface="Times New Roman" charset="0"/>
              </a:rPr>
              <a:t>带参数宏定义</a:t>
            </a:r>
            <a:r>
              <a:rPr kumimoji="1" lang="zh-CN" altLang="en-US" sz="2800" b="0" dirty="0">
                <a:latin typeface="Times New Roman" charset="0"/>
              </a:rPr>
              <a:t>，</a:t>
            </a:r>
            <a:r>
              <a:rPr kumimoji="1" lang="zh-CN" altLang="en-US" sz="2800" dirty="0"/>
              <a:t>形式：</a:t>
            </a:r>
          </a:p>
          <a:p>
            <a:pPr eaLnBrk="1" hangingPunct="1">
              <a:lnSpc>
                <a:spcPct val="100000"/>
              </a:lnSpc>
              <a:spcBef>
                <a:spcPct val="30000"/>
              </a:spcBef>
              <a:buClrTx/>
              <a:buSzTx/>
              <a:buFontTx/>
              <a:buNone/>
            </a:pPr>
            <a:endParaRPr kumimoji="1" lang="zh-CN" altLang="en-US" sz="2800" dirty="0"/>
          </a:p>
          <a:p>
            <a:pPr eaLnBrk="1" hangingPunct="1">
              <a:lnSpc>
                <a:spcPct val="100000"/>
              </a:lnSpc>
              <a:spcBef>
                <a:spcPct val="30000"/>
              </a:spcBef>
              <a:buClrTx/>
              <a:buSzTx/>
              <a:buFontTx/>
              <a:buNone/>
            </a:pPr>
            <a:r>
              <a:rPr kumimoji="1" lang="zh-CN" altLang="en-US" sz="2800" dirty="0"/>
              <a:t>说明：</a:t>
            </a:r>
          </a:p>
          <a:p>
            <a:pPr algn="just">
              <a:lnSpc>
                <a:spcPct val="100000"/>
              </a:lnSpc>
              <a:spcBef>
                <a:spcPct val="30000"/>
              </a:spcBef>
              <a:buClrTx/>
              <a:buSzTx/>
              <a:buFontTx/>
              <a:buNone/>
            </a:pPr>
            <a:r>
              <a:rPr kumimoji="1" lang="zh-CN" altLang="en-US" sz="2800" dirty="0">
                <a:solidFill>
                  <a:schemeClr val="hlink"/>
                </a:solidFill>
              </a:rPr>
              <a:t>    宏名字与括号间不能有空格</a:t>
            </a:r>
            <a:r>
              <a:rPr kumimoji="1" lang="zh-CN" altLang="en-US" sz="2800" dirty="0"/>
              <a:t>，逗号分隔的标识符看作参数。替换正文为任意正文序列。</a:t>
            </a:r>
          </a:p>
          <a:p>
            <a:pPr algn="just">
              <a:lnSpc>
                <a:spcPct val="100000"/>
              </a:lnSpc>
              <a:spcBef>
                <a:spcPct val="30000"/>
              </a:spcBef>
              <a:buClrTx/>
              <a:buSzTx/>
              <a:buFontTx/>
              <a:buNone/>
            </a:pPr>
            <a:r>
              <a:rPr kumimoji="1" lang="zh-CN" altLang="en-US" sz="2800" dirty="0"/>
              <a:t>    使用形式与函数调用类似（</a:t>
            </a:r>
            <a:r>
              <a:rPr kumimoji="1" lang="zh-CN" altLang="en-US" sz="2800" dirty="0">
                <a:solidFill>
                  <a:schemeClr val="hlink"/>
                </a:solidFill>
              </a:rPr>
              <a:t>但本质不同</a:t>
            </a:r>
            <a:r>
              <a:rPr kumimoji="1" lang="zh-CN" altLang="en-US" sz="2800" dirty="0"/>
              <a:t>），以类似参数的形式给出宏参数的替代段，用逗号分隔，称为</a:t>
            </a:r>
            <a:r>
              <a:rPr kumimoji="1" lang="zh-CN" altLang="en-US" sz="2800" dirty="0">
                <a:solidFill>
                  <a:schemeClr val="accent2"/>
                </a:solidFill>
              </a:rPr>
              <a:t>宏调用</a:t>
            </a:r>
            <a:r>
              <a:rPr kumimoji="1" lang="zh-CN" altLang="en-US" sz="2800" dirty="0"/>
              <a:t>。</a:t>
            </a:r>
          </a:p>
          <a:p>
            <a:pPr algn="just">
              <a:lnSpc>
                <a:spcPct val="100000"/>
              </a:lnSpc>
              <a:spcBef>
                <a:spcPct val="30000"/>
              </a:spcBef>
              <a:buClrTx/>
              <a:buSzTx/>
              <a:buFontTx/>
              <a:buNone/>
            </a:pPr>
            <a:r>
              <a:rPr kumimoji="1" lang="zh-CN" altLang="en-US" sz="2800" i="1" dirty="0"/>
              <a:t>举例：</a:t>
            </a:r>
          </a:p>
          <a:p>
            <a:pPr algn="just">
              <a:lnSpc>
                <a:spcPct val="100000"/>
              </a:lnSpc>
              <a:spcBef>
                <a:spcPct val="25000"/>
              </a:spcBef>
              <a:buClrTx/>
              <a:buSzTx/>
              <a:buFontTx/>
              <a:buNone/>
            </a:pPr>
            <a:r>
              <a:rPr kumimoji="1" lang="en-US" altLang="zh-CN" sz="2800" dirty="0"/>
              <a:t>#define min(A,B) ((A)&lt;(B)?(A):(B))</a:t>
            </a:r>
            <a:endParaRPr kumimoji="1" lang="en-US" altLang="zh-CN" sz="3200" dirty="0"/>
          </a:p>
          <a:p>
            <a:pPr algn="just">
              <a:lnSpc>
                <a:spcPct val="100000"/>
              </a:lnSpc>
              <a:spcBef>
                <a:spcPct val="25000"/>
              </a:spcBef>
              <a:buClrTx/>
              <a:buSzTx/>
              <a:buFontTx/>
              <a:buNone/>
            </a:pPr>
            <a:r>
              <a:rPr kumimoji="1" lang="en-US" altLang="zh-CN" sz="2800" dirty="0"/>
              <a:t>z = min(</a:t>
            </a:r>
            <a:r>
              <a:rPr kumimoji="1" lang="en-US" altLang="zh-CN" sz="2800" dirty="0" err="1"/>
              <a:t>x+y</a:t>
            </a:r>
            <a:r>
              <a:rPr kumimoji="1" lang="en-US" altLang="zh-CN" sz="2800" dirty="0"/>
              <a:t>, x*y);</a:t>
            </a:r>
          </a:p>
        </p:txBody>
      </p:sp>
      <p:sp>
        <p:nvSpPr>
          <p:cNvPr id="61443" name="Rectangle 5"/>
          <p:cNvSpPr>
            <a:spLocks noChangeArrowheads="1"/>
          </p:cNvSpPr>
          <p:nvPr/>
        </p:nvSpPr>
        <p:spPr bwMode="auto">
          <a:xfrm>
            <a:off x="1116013" y="908050"/>
            <a:ext cx="6480175" cy="3905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7" rIns="92075" bIns="46037">
            <a:spAutoFit/>
          </a:bodyPr>
          <a:lstStyle>
            <a:lvl1pPr marL="374650" indent="-374650">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r>
              <a:rPr kumimoji="1" lang="en-US" altLang="zh-CN" sz="2600"/>
              <a:t>#define  </a:t>
            </a:r>
            <a:r>
              <a:rPr kumimoji="1" lang="zh-CN" altLang="en-US" sz="2600"/>
              <a:t>宏名字</a:t>
            </a:r>
            <a:r>
              <a:rPr kumimoji="1" lang="en-US" altLang="zh-CN" sz="2600"/>
              <a:t>(</a:t>
            </a:r>
            <a:r>
              <a:rPr kumimoji="1" lang="zh-CN" altLang="en-US" sz="2600"/>
              <a:t>参数列表</a:t>
            </a:r>
            <a:r>
              <a:rPr kumimoji="1" lang="en-US" altLang="zh-CN" sz="2600"/>
              <a:t>)  </a:t>
            </a:r>
            <a:r>
              <a:rPr kumimoji="1" lang="zh-CN" altLang="en-US" sz="2600"/>
              <a:t>替代正文</a:t>
            </a:r>
          </a:p>
        </p:txBody>
      </p:sp>
      <p:sp>
        <p:nvSpPr>
          <p:cNvPr id="2" name="日期占位符 1"/>
          <p:cNvSpPr>
            <a:spLocks noGrp="1"/>
          </p:cNvSpPr>
          <p:nvPr>
            <p:ph type="dt" sz="half" idx="10"/>
          </p:nvPr>
        </p:nvSpPr>
        <p:spPr/>
        <p:txBody>
          <a:bodyPr/>
          <a:lstStyle/>
          <a:p>
            <a:fld id="{F71B51C8-3D01-1749-9951-3E33DF77485D}"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0" name="Text Box 4"/>
          <p:cNvSpPr txBox="1">
            <a:spLocks noChangeArrowheads="1"/>
          </p:cNvSpPr>
          <p:nvPr/>
        </p:nvSpPr>
        <p:spPr bwMode="auto">
          <a:xfrm>
            <a:off x="357188" y="549275"/>
            <a:ext cx="8247062"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30000"/>
              </a:spcBef>
              <a:buClrTx/>
              <a:buSzTx/>
              <a:buFontTx/>
              <a:buNone/>
            </a:pPr>
            <a:r>
              <a:rPr kumimoji="1" lang="zh-CN" altLang="en-US" sz="2800"/>
              <a:t>宏调用的替换分两步展开：</a:t>
            </a:r>
            <a:r>
              <a:rPr kumimoji="1" lang="zh-CN" altLang="en-US" sz="2800">
                <a:solidFill>
                  <a:schemeClr val="hlink"/>
                </a:solidFill>
              </a:rPr>
              <a:t>先用各实参替代宏定义</a:t>
            </a:r>
            <a:r>
              <a:rPr kumimoji="1" lang="zh-CN" altLang="en-US" sz="2800" u="sng">
                <a:solidFill>
                  <a:schemeClr val="hlink"/>
                </a:solidFill>
              </a:rPr>
              <a:t>替代正文</a:t>
            </a:r>
            <a:r>
              <a:rPr kumimoji="1" lang="zh-CN" altLang="en-US" sz="2800">
                <a:solidFill>
                  <a:schemeClr val="hlink"/>
                </a:solidFill>
              </a:rPr>
              <a:t>里的参数；再将代换的结果代入宏调用位置。</a:t>
            </a:r>
          </a:p>
          <a:p>
            <a:pPr algn="just">
              <a:lnSpc>
                <a:spcPct val="100000"/>
              </a:lnSpc>
              <a:spcBef>
                <a:spcPct val="30000"/>
              </a:spcBef>
              <a:buClrTx/>
              <a:buSzTx/>
              <a:buFontTx/>
              <a:buNone/>
            </a:pPr>
            <a:endParaRPr kumimoji="1" lang="zh-CN" altLang="en-US" sz="2800">
              <a:solidFill>
                <a:schemeClr val="hlink"/>
              </a:solidFill>
            </a:endParaRPr>
          </a:p>
          <a:p>
            <a:r>
              <a:rPr kumimoji="1" lang="en-US" altLang="zh-CN" sz="2800"/>
              <a:t>#define min(A,B) ((A)&lt;(B)?(A):(B))</a:t>
            </a:r>
          </a:p>
          <a:p>
            <a:r>
              <a:rPr kumimoji="1" lang="en-US" altLang="zh-CN" sz="2800"/>
              <a:t>z = min(x+y, x*y);</a:t>
            </a:r>
          </a:p>
          <a:p>
            <a:pPr algn="just">
              <a:lnSpc>
                <a:spcPct val="100000"/>
              </a:lnSpc>
              <a:spcBef>
                <a:spcPct val="30000"/>
              </a:spcBef>
              <a:buClrTx/>
              <a:buSzTx/>
              <a:buFontTx/>
              <a:buNone/>
            </a:pPr>
            <a:endParaRPr kumimoji="1" lang="zh-CN" altLang="en-US" sz="2800">
              <a:solidFill>
                <a:schemeClr val="hlink"/>
              </a:solidFill>
            </a:endParaRPr>
          </a:p>
        </p:txBody>
      </p:sp>
      <p:sp>
        <p:nvSpPr>
          <p:cNvPr id="377861" name="Text Box 5"/>
          <p:cNvSpPr txBox="1">
            <a:spLocks noChangeArrowheads="1"/>
          </p:cNvSpPr>
          <p:nvPr/>
        </p:nvSpPr>
        <p:spPr bwMode="auto">
          <a:xfrm>
            <a:off x="304800" y="4076700"/>
            <a:ext cx="7939088" cy="10525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25000"/>
              </a:spcBef>
              <a:buClrTx/>
              <a:buSzTx/>
              <a:buFontTx/>
              <a:buNone/>
            </a:pPr>
            <a:r>
              <a:rPr kumimoji="1" lang="zh-CN" altLang="en-US" sz="2800"/>
              <a:t>预处理中将被展开为：</a:t>
            </a:r>
          </a:p>
          <a:p>
            <a:pPr algn="just">
              <a:lnSpc>
                <a:spcPct val="100000"/>
              </a:lnSpc>
              <a:spcBef>
                <a:spcPct val="25000"/>
              </a:spcBef>
              <a:buClrTx/>
              <a:buSzTx/>
              <a:buFontTx/>
              <a:buNone/>
            </a:pPr>
            <a:r>
              <a:rPr kumimoji="1" lang="en-US" altLang="zh-CN" sz="2800"/>
              <a:t>z = ((x+y)&lt;(x*y) ? (x+y) : (x*y));</a:t>
            </a:r>
          </a:p>
        </p:txBody>
      </p:sp>
      <p:sp>
        <p:nvSpPr>
          <p:cNvPr id="2" name="日期占位符 1"/>
          <p:cNvSpPr>
            <a:spLocks noGrp="1"/>
          </p:cNvSpPr>
          <p:nvPr>
            <p:ph type="dt" sz="half" idx="10"/>
          </p:nvPr>
        </p:nvSpPr>
        <p:spPr/>
        <p:txBody>
          <a:bodyPr/>
          <a:lstStyle/>
          <a:p>
            <a:fld id="{ACB55F11-F9E9-AB4A-BE2B-1A6F3B0C7785}"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zh-CN" altLang="en-US"/>
              <a:t>程序设计中的函数</a:t>
            </a:r>
          </a:p>
        </p:txBody>
      </p:sp>
      <p:sp>
        <p:nvSpPr>
          <p:cNvPr id="155651" name="Rectangle 3"/>
          <p:cNvSpPr>
            <a:spLocks noGrp="1" noChangeArrowheads="1"/>
          </p:cNvSpPr>
          <p:nvPr>
            <p:ph idx="1"/>
          </p:nvPr>
        </p:nvSpPr>
        <p:spPr>
          <a:xfrm>
            <a:off x="339725" y="2708920"/>
            <a:ext cx="8458200" cy="2016224"/>
          </a:xfrm>
        </p:spPr>
        <p:txBody>
          <a:bodyPr/>
          <a:lstStyle/>
          <a:p>
            <a:r>
              <a:rPr lang="zh-CN" altLang="en-US" dirty="0">
                <a:ea typeface="宋体" charset="0"/>
              </a:rPr>
              <a:t>程序设计中的函数不局限于计算</a:t>
            </a:r>
          </a:p>
          <a:p>
            <a:pPr lvl="1"/>
            <a:r>
              <a:rPr lang="zh-CN" altLang="en-US" dirty="0">
                <a:ea typeface="宋体" charset="0"/>
              </a:rPr>
              <a:t>计算类，如打印阶乘表的程序</a:t>
            </a:r>
            <a:r>
              <a:rPr lang="en-US" altLang="zh-CN" dirty="0">
                <a:ea typeface="宋体" charset="0"/>
              </a:rPr>
              <a:t>……</a:t>
            </a:r>
          </a:p>
          <a:p>
            <a:pPr lvl="1"/>
            <a:r>
              <a:rPr lang="zh-CN" altLang="en-US" dirty="0">
                <a:ea typeface="宋体" charset="0"/>
              </a:rPr>
              <a:t>判断推理类，如排序、查找</a:t>
            </a:r>
            <a:r>
              <a:rPr lang="en-US" altLang="zh-CN" dirty="0" smtClean="0">
                <a:ea typeface="宋体" charset="0"/>
              </a:rPr>
              <a:t>……</a:t>
            </a:r>
            <a:endParaRPr lang="zh-CN" altLang="en-US" dirty="0" smtClean="0">
              <a:ea typeface="宋体" charset="0"/>
            </a:endParaRPr>
          </a:p>
          <a:p>
            <a:pPr lvl="1"/>
            <a:r>
              <a:rPr lang="zh-CN" altLang="en-US" dirty="0" smtClean="0">
                <a:ea typeface="宋体" charset="0"/>
              </a:rPr>
              <a:t>其他逻辑上的功能点</a:t>
            </a:r>
            <a:endParaRPr lang="en-US" altLang="zh-CN" dirty="0">
              <a:ea typeface="宋体" charset="0"/>
            </a:endParaRPr>
          </a:p>
        </p:txBody>
      </p:sp>
      <p:sp>
        <p:nvSpPr>
          <p:cNvPr id="2" name="日期占位符 1"/>
          <p:cNvSpPr>
            <a:spLocks noGrp="1"/>
          </p:cNvSpPr>
          <p:nvPr>
            <p:ph type="dt" sz="half" idx="10"/>
          </p:nvPr>
        </p:nvSpPr>
        <p:spPr/>
        <p:txBody>
          <a:bodyPr/>
          <a:lstStyle/>
          <a:p>
            <a:fld id="{7C23FC3B-5FCF-2D45-B06A-D8837DB64BFD}"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Text Box 2"/>
          <p:cNvSpPr txBox="1">
            <a:spLocks noChangeArrowheads="1"/>
          </p:cNvSpPr>
          <p:nvPr/>
        </p:nvSpPr>
        <p:spPr bwMode="auto">
          <a:xfrm>
            <a:off x="152400" y="2514600"/>
            <a:ext cx="88392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30000"/>
              </a:spcBef>
              <a:buClrTx/>
              <a:buSzTx/>
              <a:buFontTx/>
              <a:buNone/>
            </a:pPr>
            <a:r>
              <a:rPr kumimoji="1" lang="zh-CN" altLang="en-US" sz="2800" u="sng" dirty="0">
                <a:latin typeface="Times New Roman" charset="0"/>
              </a:rPr>
              <a:t>注意</a:t>
            </a:r>
            <a:r>
              <a:rPr kumimoji="1" lang="zh-CN" altLang="en-US" sz="2800" dirty="0">
                <a:latin typeface="Times New Roman" charset="0"/>
              </a:rPr>
              <a:t>：</a:t>
            </a:r>
            <a:r>
              <a:rPr kumimoji="1" lang="zh-CN" altLang="en-US" sz="2800" dirty="0"/>
              <a:t>宏展开可能引起参数多次计算。如：</a:t>
            </a:r>
          </a:p>
          <a:p>
            <a:pPr algn="just">
              <a:lnSpc>
                <a:spcPct val="100000"/>
              </a:lnSpc>
              <a:spcBef>
                <a:spcPct val="30000"/>
              </a:spcBef>
              <a:buClrTx/>
              <a:buSzTx/>
              <a:buFontTx/>
              <a:buNone/>
            </a:pPr>
            <a:r>
              <a:rPr kumimoji="1" lang="en-US" altLang="zh-CN" sz="2800" dirty="0"/>
              <a:t>z = min(n++, m++); </a:t>
            </a:r>
            <a:r>
              <a:rPr kumimoji="1" lang="zh-CN" altLang="en-US" sz="2800" dirty="0"/>
              <a:t>展开后的形式是：</a:t>
            </a:r>
          </a:p>
          <a:p>
            <a:pPr algn="just">
              <a:lnSpc>
                <a:spcPct val="100000"/>
              </a:lnSpc>
              <a:spcBef>
                <a:spcPct val="30000"/>
              </a:spcBef>
              <a:buClrTx/>
              <a:buSzTx/>
              <a:buFontTx/>
              <a:buNone/>
            </a:pPr>
            <a:r>
              <a:rPr kumimoji="1" lang="en-US" altLang="zh-CN" sz="2800" dirty="0"/>
              <a:t>z = ((n++) &lt; (m++)?(n++):(m++))</a:t>
            </a:r>
          </a:p>
        </p:txBody>
      </p:sp>
      <p:sp>
        <p:nvSpPr>
          <p:cNvPr id="363523" name="Text Box 3"/>
          <p:cNvSpPr txBox="1">
            <a:spLocks noChangeArrowheads="1"/>
          </p:cNvSpPr>
          <p:nvPr/>
        </p:nvSpPr>
        <p:spPr bwMode="auto">
          <a:xfrm>
            <a:off x="152400" y="4419600"/>
            <a:ext cx="8839200" cy="218598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just">
              <a:lnSpc>
                <a:spcPct val="100000"/>
              </a:lnSpc>
              <a:spcBef>
                <a:spcPct val="30000"/>
              </a:spcBef>
              <a:buClrTx/>
              <a:buSzTx/>
              <a:buFontTx/>
              <a:buNone/>
            </a:pPr>
            <a:r>
              <a:rPr kumimoji="1" lang="zh-CN" altLang="en-US" sz="2800"/>
              <a:t>替代正文各参数和整段应括起，避免出错。例：</a:t>
            </a:r>
          </a:p>
          <a:p>
            <a:pPr algn="just">
              <a:lnSpc>
                <a:spcPct val="100000"/>
              </a:lnSpc>
              <a:spcBef>
                <a:spcPct val="30000"/>
              </a:spcBef>
              <a:buClrTx/>
              <a:buSzTx/>
              <a:buFontTx/>
              <a:buNone/>
            </a:pPr>
            <a:r>
              <a:rPr kumimoji="1" lang="zh-CN" altLang="en-US" sz="2800"/>
              <a:t>　　　　</a:t>
            </a:r>
            <a:r>
              <a:rPr kumimoji="1" lang="en-US" altLang="zh-CN" sz="2800"/>
              <a:t>#define square(x) x * x</a:t>
            </a:r>
          </a:p>
          <a:p>
            <a:pPr algn="just">
              <a:lnSpc>
                <a:spcPct val="100000"/>
              </a:lnSpc>
              <a:spcBef>
                <a:spcPct val="30000"/>
              </a:spcBef>
              <a:buClrTx/>
              <a:buSzTx/>
              <a:buFontTx/>
              <a:buNone/>
            </a:pPr>
            <a:r>
              <a:rPr kumimoji="1" lang="zh-CN" altLang="en-US" sz="2800"/>
              <a:t>在特定环境下可能出问题，例如：</a:t>
            </a:r>
          </a:p>
          <a:p>
            <a:pPr algn="just">
              <a:lnSpc>
                <a:spcPct val="100000"/>
              </a:lnSpc>
              <a:spcBef>
                <a:spcPct val="30000"/>
              </a:spcBef>
              <a:buClrTx/>
              <a:buSzTx/>
              <a:buFontTx/>
              <a:buNone/>
            </a:pPr>
            <a:r>
              <a:rPr kumimoji="1" lang="zh-CN" altLang="en-US" sz="2800"/>
              <a:t>　　　　</a:t>
            </a:r>
            <a:r>
              <a:rPr kumimoji="1" lang="en-US" altLang="zh-CN" sz="2800"/>
              <a:t>z = square(x + y);</a:t>
            </a:r>
            <a:endParaRPr kumimoji="1" lang="en-US" altLang="zh-CN" sz="2800">
              <a:latin typeface="Times New Roman" charset="0"/>
            </a:endParaRPr>
          </a:p>
        </p:txBody>
      </p:sp>
      <p:sp>
        <p:nvSpPr>
          <p:cNvPr id="63492" name="Text Box 4"/>
          <p:cNvSpPr txBox="1">
            <a:spLocks noChangeArrowheads="1"/>
          </p:cNvSpPr>
          <p:nvPr/>
        </p:nvSpPr>
        <p:spPr bwMode="auto">
          <a:xfrm>
            <a:off x="152400" y="304800"/>
            <a:ext cx="8839200"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25000"/>
              </a:spcBef>
              <a:buClrTx/>
              <a:buSzTx/>
              <a:buFontTx/>
              <a:buNone/>
            </a:pPr>
            <a:r>
              <a:rPr kumimoji="1" lang="zh-CN" altLang="en-US" sz="2800" dirty="0"/>
              <a:t>使用</a:t>
            </a:r>
            <a:r>
              <a:rPr kumimoji="1" lang="zh-CN" altLang="en-US" sz="2800" dirty="0">
                <a:solidFill>
                  <a:schemeClr val="hlink"/>
                </a:solidFill>
              </a:rPr>
              <a:t>带参宏</a:t>
            </a:r>
            <a:r>
              <a:rPr kumimoji="1" lang="zh-CN" altLang="en-US" sz="2800" dirty="0"/>
              <a:t>与</a:t>
            </a:r>
            <a:r>
              <a:rPr kumimoji="1" lang="zh-CN" altLang="en-US" sz="2800" dirty="0">
                <a:solidFill>
                  <a:schemeClr val="hlink"/>
                </a:solidFill>
              </a:rPr>
              <a:t>调用函数</a:t>
            </a:r>
            <a:r>
              <a:rPr kumimoji="1" lang="zh-CN" altLang="en-US" sz="2800" dirty="0"/>
              <a:t>的意义不同。程序加工中在“</a:t>
            </a:r>
            <a:r>
              <a:rPr kumimoji="1" lang="zh-CN" altLang="en-US" sz="2800" dirty="0">
                <a:solidFill>
                  <a:schemeClr val="accent2"/>
                </a:solidFill>
              </a:rPr>
              <a:t>当地</a:t>
            </a:r>
            <a:r>
              <a:rPr kumimoji="1" lang="zh-CN" altLang="en-US" sz="2800" dirty="0"/>
              <a:t>”展开。程序执行中并没有调用动作，</a:t>
            </a:r>
          </a:p>
          <a:p>
            <a:pPr eaLnBrk="1" hangingPunct="1">
              <a:lnSpc>
                <a:spcPct val="100000"/>
              </a:lnSpc>
              <a:spcBef>
                <a:spcPct val="25000"/>
              </a:spcBef>
              <a:buClrTx/>
              <a:buSzTx/>
              <a:buFontTx/>
              <a:buNone/>
            </a:pPr>
            <a:r>
              <a:rPr kumimoji="1" lang="zh-CN" altLang="en-US" sz="2800" dirty="0"/>
              <a:t>宏定义</a:t>
            </a:r>
            <a:r>
              <a:rPr kumimoji="1" lang="en-US" altLang="zh-CN" sz="2800" dirty="0">
                <a:latin typeface="Times New Roman" charset="0"/>
              </a:rPr>
              <a:t>/</a:t>
            </a:r>
            <a:r>
              <a:rPr kumimoji="1" lang="zh-CN" altLang="en-US" sz="2800" dirty="0">
                <a:latin typeface="Times New Roman" charset="0"/>
              </a:rPr>
              <a:t>调用中没有类型问题。一个宏能否使用</a:t>
            </a:r>
            <a:r>
              <a:rPr kumimoji="1" lang="en-US" altLang="zh-CN" sz="2800" dirty="0">
                <a:latin typeface="Times New Roman" charset="0"/>
              </a:rPr>
              <a:t>/</a:t>
            </a:r>
            <a:r>
              <a:rPr kumimoji="1" lang="zh-CN" altLang="en-US" sz="2800" dirty="0"/>
              <a:t>使用中发生什么</a:t>
            </a:r>
            <a:r>
              <a:rPr kumimoji="1" lang="en-US" altLang="zh-CN" sz="2800" dirty="0">
                <a:latin typeface="Times New Roman" charset="0"/>
              </a:rPr>
              <a:t>/</a:t>
            </a:r>
            <a:r>
              <a:rPr kumimoji="1" lang="zh-CN" altLang="en-US" sz="2800" dirty="0"/>
              <a:t>能否得到预期效果，完全看展开后的情况。</a:t>
            </a:r>
          </a:p>
        </p:txBody>
      </p:sp>
      <p:sp>
        <p:nvSpPr>
          <p:cNvPr id="2" name="日期占位符 1"/>
          <p:cNvSpPr>
            <a:spLocks noGrp="1"/>
          </p:cNvSpPr>
          <p:nvPr>
            <p:ph type="dt" sz="half" idx="10"/>
          </p:nvPr>
        </p:nvSpPr>
        <p:spPr/>
        <p:txBody>
          <a:bodyPr/>
          <a:lstStyle/>
          <a:p>
            <a:fld id="{0A816330-7572-0D47-8213-A3CDE0C9C4B7}"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60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63522"/>
                                        </p:tgtEl>
                                        <p:attrNameLst>
                                          <p:attrName>style.visibility</p:attrName>
                                        </p:attrNameLst>
                                      </p:cBhvr>
                                      <p:to>
                                        <p:strVal val="visible"/>
                                      </p:to>
                                    </p:set>
                                    <p:anim calcmode="lin" valueType="num">
                                      <p:cBhvr additive="base">
                                        <p:cTn id="7" dur="500" fill="hold"/>
                                        <p:tgtEl>
                                          <p:spTgt spid="363522"/>
                                        </p:tgtEl>
                                        <p:attrNameLst>
                                          <p:attrName>ppt_x</p:attrName>
                                        </p:attrNameLst>
                                      </p:cBhvr>
                                      <p:tavLst>
                                        <p:tav tm="0">
                                          <p:val>
                                            <p:strVal val="1+#ppt_w/2"/>
                                          </p:val>
                                        </p:tav>
                                        <p:tav tm="100000">
                                          <p:val>
                                            <p:strVal val="#ppt_x"/>
                                          </p:val>
                                        </p:tav>
                                      </p:tavLst>
                                    </p:anim>
                                    <p:anim calcmode="lin" valueType="num">
                                      <p:cBhvr additive="base">
                                        <p:cTn id="8" dur="500" fill="hold"/>
                                        <p:tgtEl>
                                          <p:spTgt spid="3635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363523"/>
                                        </p:tgtEl>
                                        <p:attrNameLst>
                                          <p:attrName>style.visibility</p:attrName>
                                        </p:attrNameLst>
                                      </p:cBhvr>
                                      <p:to>
                                        <p:strVal val="visible"/>
                                      </p:to>
                                    </p:set>
                                    <p:animEffect transition="in" filter="strips(downLeft)">
                                      <p:cBhvr>
                                        <p:cTn id="13" dur="500"/>
                                        <p:tgtEl>
                                          <p:spTgt spid="363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2" grpId="0" autoUpdateAnimBg="0"/>
      <p:bldP spid="363523"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7" name="Text Box 3"/>
          <p:cNvSpPr txBox="1">
            <a:spLocks noChangeArrowheads="1"/>
          </p:cNvSpPr>
          <p:nvPr/>
        </p:nvSpPr>
        <p:spPr bwMode="auto">
          <a:xfrm>
            <a:off x="304800" y="188913"/>
            <a:ext cx="883920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50000"/>
              </a:spcBef>
              <a:buClrTx/>
              <a:buSzTx/>
              <a:buFontTx/>
              <a:buNone/>
            </a:pPr>
            <a:r>
              <a:rPr kumimoji="1" lang="zh-CN" altLang="en-US" sz="2800" dirty="0">
                <a:solidFill>
                  <a:schemeClr val="accent2"/>
                </a:solidFill>
              </a:rPr>
              <a:t>使用宏定义应注意：</a:t>
            </a:r>
            <a:endParaRPr kumimoji="1" lang="zh-CN" altLang="en-US" sz="2800" dirty="0"/>
          </a:p>
          <a:p>
            <a:pPr eaLnBrk="1" hangingPunct="1">
              <a:lnSpc>
                <a:spcPct val="100000"/>
              </a:lnSpc>
              <a:spcBef>
                <a:spcPct val="50000"/>
              </a:spcBef>
              <a:buClrTx/>
              <a:buSzTx/>
              <a:buFontTx/>
              <a:buChar char="•"/>
            </a:pPr>
            <a:r>
              <a:rPr kumimoji="1" lang="zh-CN" altLang="en-US" sz="2800" dirty="0"/>
              <a:t>带参宏的展开可避免函数调用开销，但使程序变长。</a:t>
            </a:r>
          </a:p>
          <a:p>
            <a:pPr eaLnBrk="1" hangingPunct="1">
              <a:lnSpc>
                <a:spcPct val="100000"/>
              </a:lnSpc>
              <a:spcBef>
                <a:spcPct val="50000"/>
              </a:spcBef>
              <a:buClrTx/>
              <a:buSzTx/>
              <a:buFontTx/>
              <a:buChar char="•"/>
            </a:pPr>
            <a:r>
              <a:rPr kumimoji="1" lang="zh-CN" altLang="en-US" sz="2800" dirty="0"/>
              <a:t>复杂宏定义展开后出错很难定位。</a:t>
            </a:r>
          </a:p>
          <a:p>
            <a:pPr eaLnBrk="1" hangingPunct="1">
              <a:lnSpc>
                <a:spcPct val="100000"/>
              </a:lnSpc>
              <a:spcBef>
                <a:spcPct val="50000"/>
              </a:spcBef>
              <a:buClrTx/>
              <a:buSzTx/>
              <a:buFontTx/>
              <a:buChar char="•"/>
            </a:pPr>
            <a:r>
              <a:rPr kumimoji="1" lang="zh-CN" altLang="en-US" sz="2800" dirty="0">
                <a:solidFill>
                  <a:schemeClr val="accent2"/>
                </a:solidFill>
              </a:rPr>
              <a:t>应谨慎</a:t>
            </a:r>
            <a:r>
              <a:rPr kumimoji="1" lang="zh-CN" altLang="en-US" sz="2800" dirty="0" smtClean="0">
                <a:solidFill>
                  <a:schemeClr val="accent2"/>
                </a:solidFill>
              </a:rPr>
              <a:t>使用宏</a:t>
            </a:r>
            <a:r>
              <a:rPr kumimoji="1" lang="zh-CN" altLang="en-US" sz="2800" dirty="0"/>
              <a:t>。</a:t>
            </a:r>
          </a:p>
          <a:p>
            <a:pPr eaLnBrk="1" hangingPunct="1">
              <a:lnSpc>
                <a:spcPct val="100000"/>
              </a:lnSpc>
              <a:spcBef>
                <a:spcPct val="50000"/>
              </a:spcBef>
              <a:buClrTx/>
              <a:buSzTx/>
              <a:buFontTx/>
              <a:buChar char="•"/>
            </a:pPr>
            <a:r>
              <a:rPr kumimoji="1" lang="zh-CN" altLang="en-US" sz="2800" dirty="0"/>
              <a:t>写宏定义的常见错误是在定义行最后写分号。该分号 将被代入程序，有可能引起语法错误。</a:t>
            </a:r>
          </a:p>
          <a:p>
            <a:pPr eaLnBrk="1" hangingPunct="1">
              <a:lnSpc>
                <a:spcPct val="100000"/>
              </a:lnSpc>
              <a:spcBef>
                <a:spcPct val="50000"/>
              </a:spcBef>
              <a:buClrTx/>
              <a:buSzTx/>
              <a:buFontTx/>
              <a:buChar char="•"/>
            </a:pPr>
            <a:r>
              <a:rPr kumimoji="1" lang="zh-CN" altLang="en-US" sz="2800" dirty="0"/>
              <a:t>宏定义从定义处起作用直到文件结束。</a:t>
            </a:r>
          </a:p>
          <a:p>
            <a:pPr eaLnBrk="1" hangingPunct="1">
              <a:lnSpc>
                <a:spcPct val="100000"/>
              </a:lnSpc>
              <a:spcBef>
                <a:spcPct val="50000"/>
              </a:spcBef>
              <a:buClrTx/>
              <a:buSzTx/>
              <a:buFontTx/>
              <a:buChar char="•"/>
            </a:pPr>
            <a:r>
              <a:rPr kumimoji="1" lang="zh-CN" altLang="en-US" sz="2800" dirty="0"/>
              <a:t>一个文件里不允许对同一宏名字重复定义。</a:t>
            </a:r>
          </a:p>
        </p:txBody>
      </p:sp>
      <p:sp>
        <p:nvSpPr>
          <p:cNvPr id="364548" name="Text Box 4"/>
          <p:cNvSpPr txBox="1">
            <a:spLocks noChangeArrowheads="1"/>
          </p:cNvSpPr>
          <p:nvPr/>
        </p:nvSpPr>
        <p:spPr bwMode="auto">
          <a:xfrm>
            <a:off x="381000" y="5084763"/>
            <a:ext cx="6638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50000"/>
              </a:spcBef>
              <a:buClrTx/>
              <a:buSzTx/>
              <a:buFontTx/>
              <a:buNone/>
            </a:pPr>
            <a:r>
              <a:rPr kumimoji="1" lang="en-US" altLang="zh-CN" sz="2800"/>
              <a:t>#undef</a:t>
            </a:r>
            <a:r>
              <a:rPr kumimoji="1" lang="zh-CN" altLang="en-US" sz="2800"/>
              <a:t>取消已有定义：</a:t>
            </a:r>
            <a:endParaRPr kumimoji="1" lang="zh-CN" altLang="en-US" sz="2800">
              <a:latin typeface="Times New Roman" charset="0"/>
            </a:endParaRPr>
          </a:p>
        </p:txBody>
      </p:sp>
      <p:sp>
        <p:nvSpPr>
          <p:cNvPr id="64516" name="Rectangle 5"/>
          <p:cNvSpPr>
            <a:spLocks noChangeArrowheads="1"/>
          </p:cNvSpPr>
          <p:nvPr/>
        </p:nvSpPr>
        <p:spPr bwMode="auto">
          <a:xfrm>
            <a:off x="468313" y="5734050"/>
            <a:ext cx="3671887" cy="4127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7" rIns="92075" bIns="46037">
            <a:spAutoFit/>
          </a:bodyPr>
          <a:lstStyle>
            <a:lvl1pPr marL="374650" indent="-374650">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r>
              <a:rPr kumimoji="1" lang="en-US" altLang="zh-CN" sz="2800"/>
              <a:t> #undef </a:t>
            </a:r>
            <a:r>
              <a:rPr kumimoji="1" lang="zh-CN" altLang="en-US" sz="2800"/>
              <a:t>宏名字</a:t>
            </a:r>
          </a:p>
        </p:txBody>
      </p:sp>
      <p:sp>
        <p:nvSpPr>
          <p:cNvPr id="2" name="日期占位符 1"/>
          <p:cNvSpPr>
            <a:spLocks noGrp="1"/>
          </p:cNvSpPr>
          <p:nvPr>
            <p:ph type="dt" sz="half" idx="10"/>
          </p:nvPr>
        </p:nvSpPr>
        <p:spPr/>
        <p:txBody>
          <a:bodyPr/>
          <a:lstStyle/>
          <a:p>
            <a:fld id="{740B47CD-8F4D-404B-96C2-E1A3BA4C06B6}"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152400" y="404813"/>
            <a:ext cx="8839200"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0513" indent="-290513">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r>
              <a:rPr kumimoji="1" lang="en-US" altLang="zh-CN" sz="3200" dirty="0">
                <a:solidFill>
                  <a:srgbClr val="000099"/>
                </a:solidFill>
              </a:rPr>
              <a:t>3</a:t>
            </a:r>
            <a:r>
              <a:rPr kumimoji="1" lang="zh-CN" altLang="en-US" sz="3200" dirty="0">
                <a:solidFill>
                  <a:srgbClr val="000099"/>
                </a:solidFill>
              </a:rPr>
              <a:t>、条件保留命令</a:t>
            </a:r>
            <a:r>
              <a:rPr kumimoji="1" lang="zh-CN" altLang="en-US" sz="3200" dirty="0"/>
              <a:t>	</a:t>
            </a:r>
            <a:r>
              <a:rPr kumimoji="1" lang="zh-CN" altLang="en-US" sz="2400" dirty="0"/>
              <a:t>	</a:t>
            </a:r>
          </a:p>
          <a:p>
            <a:pPr>
              <a:lnSpc>
                <a:spcPct val="100000"/>
              </a:lnSpc>
            </a:pPr>
            <a:r>
              <a:rPr kumimoji="1" lang="en-US" altLang="zh-CN" sz="2800" dirty="0"/>
              <a:t>    </a:t>
            </a:r>
            <a:r>
              <a:rPr kumimoji="1" lang="zh-CN" altLang="en-US" sz="2400" dirty="0">
                <a:solidFill>
                  <a:srgbClr val="880000"/>
                </a:solidFill>
              </a:rPr>
              <a:t>预处理命令还有剪裁代码的能力，使某些代码仅在特定条件成立时才会被编译进可执行文件，可由以下命令组合实现</a:t>
            </a:r>
            <a:r>
              <a:rPr kumimoji="1" lang="zh-CN" altLang="en-US" sz="2400" dirty="0"/>
              <a:t>。</a:t>
            </a:r>
            <a:r>
              <a:rPr kumimoji="1" lang="en-US" altLang="zh-CN" sz="2400" dirty="0"/>
              <a:t>  </a:t>
            </a:r>
          </a:p>
          <a:p>
            <a:r>
              <a:rPr kumimoji="1" lang="en-US" altLang="zh-CN" sz="2800" dirty="0"/>
              <a:t> #if   #else   #</a:t>
            </a:r>
            <a:r>
              <a:rPr kumimoji="1" lang="en-US" altLang="zh-CN" sz="2800" dirty="0" err="1"/>
              <a:t>elif</a:t>
            </a:r>
            <a:r>
              <a:rPr kumimoji="1" lang="en-US" altLang="zh-CN" sz="2800" dirty="0"/>
              <a:t>   #</a:t>
            </a:r>
            <a:r>
              <a:rPr kumimoji="1" lang="en-US" altLang="zh-CN" sz="2800" dirty="0" err="1"/>
              <a:t>endif</a:t>
            </a:r>
            <a:endParaRPr kumimoji="1" lang="en-US" altLang="zh-CN" sz="2800" dirty="0"/>
          </a:p>
          <a:p>
            <a:pPr>
              <a:lnSpc>
                <a:spcPct val="100000"/>
              </a:lnSpc>
              <a:spcBef>
                <a:spcPct val="50000"/>
              </a:spcBef>
              <a:buClrTx/>
              <a:buSzTx/>
              <a:buFontTx/>
              <a:buChar char="•"/>
            </a:pPr>
            <a:r>
              <a:rPr kumimoji="1" lang="en-US" altLang="zh-CN" sz="2800" dirty="0"/>
              <a:t>#if</a:t>
            </a:r>
            <a:r>
              <a:rPr kumimoji="1" lang="en-US" altLang="zh-CN" sz="2800" dirty="0">
                <a:latin typeface="Times New Roman" charset="0"/>
              </a:rPr>
              <a:t>/</a:t>
            </a:r>
            <a:r>
              <a:rPr kumimoji="1" lang="en-US" altLang="zh-CN" sz="2800" dirty="0"/>
              <a:t>#</a:t>
            </a:r>
            <a:r>
              <a:rPr kumimoji="1" lang="en-US" altLang="zh-CN" sz="2800" dirty="0" err="1"/>
              <a:t>elif</a:t>
            </a:r>
            <a:r>
              <a:rPr kumimoji="1" lang="zh-CN" altLang="en-US" sz="2800" dirty="0"/>
              <a:t>要求一个静态整型表达式</a:t>
            </a:r>
            <a:endParaRPr kumimoji="1" lang="zh-CN" altLang="en-US" sz="2800" dirty="0">
              <a:latin typeface="Times New Roman" charset="0"/>
            </a:endParaRPr>
          </a:p>
          <a:p>
            <a:pPr>
              <a:lnSpc>
                <a:spcPct val="100000"/>
              </a:lnSpc>
              <a:spcBef>
                <a:spcPct val="50000"/>
              </a:spcBef>
              <a:buClrTx/>
              <a:buSzTx/>
              <a:buFontTx/>
              <a:buChar char="•"/>
            </a:pPr>
            <a:r>
              <a:rPr kumimoji="1" lang="zh-CN" altLang="en-US" sz="2800" dirty="0">
                <a:latin typeface="Times New Roman" charset="0"/>
              </a:rPr>
              <a:t>另两个单独成行</a:t>
            </a:r>
          </a:p>
          <a:p>
            <a:pPr eaLnBrk="1" hangingPunct="1">
              <a:lnSpc>
                <a:spcPct val="100000"/>
              </a:lnSpc>
              <a:spcBef>
                <a:spcPct val="50000"/>
              </a:spcBef>
              <a:buClrTx/>
              <a:buSzTx/>
              <a:buFontTx/>
              <a:buNone/>
            </a:pPr>
            <a:r>
              <a:rPr kumimoji="1" lang="zh-CN" altLang="en-US" sz="2800" dirty="0">
                <a:latin typeface="Times New Roman" charset="0"/>
              </a:rPr>
              <a:t>作用是划出源程序中一些片段：</a:t>
            </a:r>
          </a:p>
          <a:p>
            <a:pPr eaLnBrk="1" hangingPunct="1">
              <a:lnSpc>
                <a:spcPct val="100000"/>
              </a:lnSpc>
              <a:spcBef>
                <a:spcPct val="50000"/>
              </a:spcBef>
              <a:buClrTx/>
              <a:buSzTx/>
              <a:buFontTx/>
              <a:buChar char="•"/>
            </a:pPr>
            <a:r>
              <a:rPr kumimoji="1" lang="zh-CN" altLang="en-US" sz="2800" dirty="0">
                <a:latin typeface="Times New Roman" charset="0"/>
              </a:rPr>
              <a:t>条件成立时保留，否则丢掉</a:t>
            </a:r>
          </a:p>
          <a:p>
            <a:pPr eaLnBrk="1" hangingPunct="1">
              <a:lnSpc>
                <a:spcPct val="100000"/>
              </a:lnSpc>
              <a:spcBef>
                <a:spcPct val="50000"/>
              </a:spcBef>
              <a:buClrTx/>
              <a:buSzTx/>
              <a:buFontTx/>
              <a:buChar char="•"/>
            </a:pPr>
            <a:r>
              <a:rPr kumimoji="1" lang="zh-CN" altLang="en-US" sz="2800" dirty="0">
                <a:latin typeface="Times New Roman" charset="0"/>
              </a:rPr>
              <a:t>根据条件成立与否从两段中取一段</a:t>
            </a:r>
          </a:p>
          <a:p>
            <a:pPr eaLnBrk="1" hangingPunct="1">
              <a:lnSpc>
                <a:spcPct val="100000"/>
              </a:lnSpc>
              <a:spcBef>
                <a:spcPct val="50000"/>
              </a:spcBef>
              <a:buClrTx/>
              <a:buSzTx/>
              <a:buFontTx/>
              <a:buChar char="•"/>
            </a:pPr>
            <a:r>
              <a:rPr kumimoji="1" lang="zh-CN" altLang="en-US" sz="2800" dirty="0">
                <a:latin typeface="Times New Roman" charset="0"/>
              </a:rPr>
              <a:t>根据多个条件决定从多段中取一段</a:t>
            </a:r>
          </a:p>
        </p:txBody>
      </p:sp>
      <p:sp>
        <p:nvSpPr>
          <p:cNvPr id="2" name="日期占位符 1"/>
          <p:cNvSpPr>
            <a:spLocks noGrp="1"/>
          </p:cNvSpPr>
          <p:nvPr>
            <p:ph type="dt" sz="half" idx="10"/>
          </p:nvPr>
        </p:nvSpPr>
        <p:spPr/>
        <p:txBody>
          <a:bodyPr/>
          <a:lstStyle/>
          <a:p>
            <a:fld id="{65794CC2-BA37-1745-9110-02DA6E3B205F}"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304800" y="428625"/>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nSpc>
                <a:spcPct val="100000"/>
              </a:lnSpc>
              <a:spcBef>
                <a:spcPct val="50000"/>
              </a:spcBef>
              <a:buClrTx/>
              <a:buSzTx/>
              <a:buFontTx/>
              <a:buNone/>
            </a:pPr>
            <a:r>
              <a:rPr kumimoji="1" lang="zh-CN" altLang="en-US" sz="2800"/>
              <a:t>条件应该是整数表达式，</a:t>
            </a:r>
            <a:r>
              <a:rPr kumimoji="1" lang="en-US" altLang="zh-CN" sz="2800"/>
              <a:t>0</a:t>
            </a:r>
            <a:r>
              <a:rPr kumimoji="1" lang="zh-CN" altLang="en-US" sz="2800"/>
              <a:t>表示条件不成立，否则条件成立。常用 </a:t>
            </a:r>
            <a:r>
              <a:rPr kumimoji="1" lang="en-US" altLang="zh-CN" sz="2800"/>
              <a:t>==</a:t>
            </a:r>
            <a:r>
              <a:rPr kumimoji="1" lang="zh-CN" altLang="en-US" sz="2800"/>
              <a:t>、</a:t>
            </a:r>
            <a:r>
              <a:rPr kumimoji="1" lang="en-US" altLang="zh-CN" sz="2800"/>
              <a:t>!= </a:t>
            </a:r>
            <a:r>
              <a:rPr kumimoji="1" lang="zh-CN" altLang="en-US" sz="2800"/>
              <a:t>做判断。</a:t>
            </a:r>
          </a:p>
        </p:txBody>
      </p:sp>
      <p:sp>
        <p:nvSpPr>
          <p:cNvPr id="66563" name="Text Box 2"/>
          <p:cNvSpPr txBox="1">
            <a:spLocks noChangeArrowheads="1"/>
          </p:cNvSpPr>
          <p:nvPr/>
        </p:nvSpPr>
        <p:spPr bwMode="auto">
          <a:xfrm>
            <a:off x="500063" y="1571625"/>
            <a:ext cx="7515225" cy="20145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nSpc>
                <a:spcPct val="100000"/>
              </a:lnSpc>
              <a:spcBef>
                <a:spcPct val="0"/>
              </a:spcBef>
              <a:spcAft>
                <a:spcPct val="50000"/>
              </a:spcAft>
              <a:buClrTx/>
              <a:buSzTx/>
              <a:buFontTx/>
              <a:buNone/>
            </a:pPr>
            <a:r>
              <a:rPr kumimoji="1" lang="zh-CN" altLang="en-US" sz="2800"/>
              <a:t>例子：</a:t>
            </a:r>
          </a:p>
          <a:p>
            <a:pPr>
              <a:lnSpc>
                <a:spcPct val="100000"/>
              </a:lnSpc>
              <a:spcBef>
                <a:spcPct val="0"/>
              </a:spcBef>
              <a:buClrTx/>
              <a:buSzTx/>
              <a:buFontTx/>
              <a:buNone/>
            </a:pPr>
            <a:r>
              <a:rPr kumimoji="1" lang="en-US" altLang="zh-CN" sz="2800"/>
              <a:t>#if TEST</a:t>
            </a:r>
          </a:p>
          <a:p>
            <a:pPr>
              <a:lnSpc>
                <a:spcPct val="100000"/>
              </a:lnSpc>
              <a:spcBef>
                <a:spcPct val="0"/>
              </a:spcBef>
              <a:buClrTx/>
              <a:buSzTx/>
              <a:buFontTx/>
              <a:buNone/>
            </a:pPr>
            <a:r>
              <a:rPr kumimoji="1" lang="en-US" altLang="zh-CN" sz="2800"/>
              <a:t>	printf(... ...);</a:t>
            </a:r>
          </a:p>
          <a:p>
            <a:pPr>
              <a:lnSpc>
                <a:spcPct val="100000"/>
              </a:lnSpc>
              <a:spcBef>
                <a:spcPct val="0"/>
              </a:spcBef>
              <a:buClrTx/>
              <a:buSzTx/>
              <a:buFontTx/>
              <a:buNone/>
            </a:pPr>
            <a:r>
              <a:rPr kumimoji="1" lang="en-US" altLang="zh-CN" sz="2800"/>
              <a:t>#endif</a:t>
            </a:r>
          </a:p>
        </p:txBody>
      </p:sp>
      <p:sp>
        <p:nvSpPr>
          <p:cNvPr id="3" name="日期占位符 2"/>
          <p:cNvSpPr>
            <a:spLocks noGrp="1"/>
          </p:cNvSpPr>
          <p:nvPr>
            <p:ph type="dt" sz="half" idx="10"/>
          </p:nvPr>
        </p:nvSpPr>
        <p:spPr/>
        <p:txBody>
          <a:bodyPr/>
          <a:lstStyle/>
          <a:p>
            <a:fld id="{40DE6AEE-5B70-F840-83E0-BFB7B7962287}" type="datetime1">
              <a:rPr lang="zh-CN" altLang="en-US" smtClean="0"/>
              <a:t>2018/10/11</a:t>
            </a:fld>
            <a:endParaRPr lang="en-US"/>
          </a:p>
        </p:txBody>
      </p:sp>
      <p:sp>
        <p:nvSpPr>
          <p:cNvPr id="4" name="幻灯片编号占位符 3"/>
          <p:cNvSpPr>
            <a:spLocks noGrp="1"/>
          </p:cNvSpPr>
          <p:nvPr>
            <p:ph type="sldNum" sz="quarter" idx="12"/>
          </p:nvPr>
        </p:nvSpPr>
        <p:spPr/>
        <p:txBody>
          <a:bodyPr/>
          <a:lstStyle/>
          <a:p>
            <a:fld id="{4FAB73BC-B049-4115-A692-8D63A059BFB8}" type="slidenum">
              <a:rPr lang="en-US" smtClean="0"/>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5" name="Text Box 3"/>
          <p:cNvSpPr txBox="1">
            <a:spLocks noChangeArrowheads="1"/>
          </p:cNvSpPr>
          <p:nvPr/>
        </p:nvSpPr>
        <p:spPr bwMode="auto">
          <a:xfrm>
            <a:off x="142875" y="642938"/>
            <a:ext cx="88153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eaLnBrk="1" hangingPunct="1">
              <a:lnSpc>
                <a:spcPct val="100000"/>
              </a:lnSpc>
              <a:spcBef>
                <a:spcPct val="30000"/>
              </a:spcBef>
              <a:buClrTx/>
              <a:buSzTx/>
              <a:buFontTx/>
              <a:buNone/>
            </a:pPr>
            <a:r>
              <a:rPr kumimoji="1" lang="zh-CN" altLang="en-US" sz="2800" dirty="0">
                <a:latin typeface="Times New Roman" charset="0"/>
              </a:rPr>
              <a:t>谓词</a:t>
            </a:r>
            <a:r>
              <a:rPr kumimoji="1" lang="en-US" altLang="zh-CN" sz="2800" dirty="0"/>
              <a:t>defined</a:t>
            </a:r>
            <a:r>
              <a:rPr kumimoji="1" lang="zh-CN" altLang="en-US" sz="2800" dirty="0"/>
              <a:t>。使用形式：</a:t>
            </a:r>
          </a:p>
          <a:p>
            <a:pPr eaLnBrk="1" hangingPunct="1">
              <a:lnSpc>
                <a:spcPct val="100000"/>
              </a:lnSpc>
              <a:spcBef>
                <a:spcPct val="30000"/>
              </a:spcBef>
              <a:buClrTx/>
              <a:buSzTx/>
              <a:buFontTx/>
              <a:buNone/>
            </a:pPr>
            <a:r>
              <a:rPr kumimoji="1" lang="zh-CN" altLang="en-US" sz="2800" dirty="0"/>
              <a:t>	</a:t>
            </a:r>
            <a:r>
              <a:rPr kumimoji="1" lang="en-US" altLang="zh-CN" sz="2800" dirty="0"/>
              <a:t>defined </a:t>
            </a:r>
            <a:r>
              <a:rPr kumimoji="1" lang="zh-CN" altLang="en-US" sz="2800" dirty="0">
                <a:ea typeface="楷体_GB2312" charset="0"/>
              </a:rPr>
              <a:t>标识符</a:t>
            </a:r>
            <a:r>
              <a:rPr kumimoji="1" lang="zh-CN" altLang="en-US" sz="2800" dirty="0"/>
              <a:t>	或  </a:t>
            </a:r>
            <a:r>
              <a:rPr kumimoji="1" lang="en-US" altLang="zh-CN" sz="2800" dirty="0"/>
              <a:t>defined(</a:t>
            </a:r>
            <a:r>
              <a:rPr kumimoji="1" lang="zh-CN" altLang="en-US" sz="2800" dirty="0">
                <a:ea typeface="楷体_GB2312" charset="0"/>
              </a:rPr>
              <a:t>标识符</a:t>
            </a:r>
            <a:r>
              <a:rPr kumimoji="1" lang="en-US" altLang="zh-CN" sz="2800" dirty="0"/>
              <a:t>)</a:t>
            </a:r>
          </a:p>
          <a:p>
            <a:pPr eaLnBrk="1" hangingPunct="1">
              <a:lnSpc>
                <a:spcPct val="100000"/>
              </a:lnSpc>
              <a:spcBef>
                <a:spcPct val="30000"/>
              </a:spcBef>
              <a:buClrTx/>
              <a:buSzTx/>
              <a:buFontTx/>
              <a:buNone/>
            </a:pPr>
            <a:r>
              <a:rPr kumimoji="1" lang="zh-CN" altLang="en-US" sz="2800" dirty="0">
                <a:latin typeface="宋体" charset="0"/>
              </a:rPr>
              <a:t>当</a:t>
            </a:r>
            <a:r>
              <a:rPr kumimoji="1" lang="zh-CN" altLang="en-US" sz="2800" dirty="0">
                <a:latin typeface="Times New Roman" charset="0"/>
                <a:ea typeface="楷体_GB2312" charset="0"/>
              </a:rPr>
              <a:t>标识符</a:t>
            </a:r>
            <a:r>
              <a:rPr kumimoji="1" lang="zh-CN" altLang="en-US" sz="2800" dirty="0">
                <a:latin typeface="宋体" charset="0"/>
              </a:rPr>
              <a:t>是有定义的宏名字时，</a:t>
            </a:r>
            <a:r>
              <a:rPr kumimoji="1" lang="en-US" altLang="zh-CN" sz="2800" dirty="0"/>
              <a:t>defined(</a:t>
            </a:r>
            <a:r>
              <a:rPr kumimoji="1" lang="zh-CN" altLang="en-US" sz="2800" dirty="0">
                <a:latin typeface="宋体" charset="0"/>
              </a:rPr>
              <a:t>标识符</a:t>
            </a:r>
            <a:r>
              <a:rPr kumimoji="1" lang="en-US" altLang="zh-CN" sz="2800" dirty="0"/>
              <a:t>)</a:t>
            </a:r>
            <a:r>
              <a:rPr kumimoji="1" lang="en-US" altLang="zh-CN" sz="2800" dirty="0">
                <a:latin typeface="宋体" charset="0"/>
              </a:rPr>
              <a:t> </a:t>
            </a:r>
            <a:r>
              <a:rPr kumimoji="1" lang="zh-CN" altLang="en-US" sz="2800" dirty="0">
                <a:latin typeface="宋体" charset="0"/>
              </a:rPr>
              <a:t>得到</a:t>
            </a:r>
            <a:r>
              <a:rPr kumimoji="1" lang="en-US" altLang="zh-CN" sz="2800" dirty="0">
                <a:latin typeface="Times New Roman" charset="0"/>
              </a:rPr>
              <a:t>1</a:t>
            </a:r>
            <a:r>
              <a:rPr kumimoji="1" lang="zh-CN" altLang="en-US" sz="2800" dirty="0">
                <a:latin typeface="宋体" charset="0"/>
              </a:rPr>
              <a:t>，否则得</a:t>
            </a:r>
            <a:r>
              <a:rPr kumimoji="1" lang="en-US" altLang="zh-CN" sz="2800" dirty="0">
                <a:latin typeface="Times New Roman" charset="0"/>
              </a:rPr>
              <a:t>0</a:t>
            </a:r>
            <a:r>
              <a:rPr kumimoji="1" lang="en-US" altLang="zh-CN" sz="2800" dirty="0"/>
              <a:t> </a:t>
            </a:r>
          </a:p>
        </p:txBody>
      </p:sp>
      <p:sp>
        <p:nvSpPr>
          <p:cNvPr id="67587" name="Text Box 4"/>
          <p:cNvSpPr txBox="1">
            <a:spLocks noChangeArrowheads="1"/>
          </p:cNvSpPr>
          <p:nvPr/>
        </p:nvSpPr>
        <p:spPr bwMode="auto">
          <a:xfrm>
            <a:off x="285750" y="3143250"/>
            <a:ext cx="86868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nSpc>
                <a:spcPct val="100000"/>
              </a:lnSpc>
              <a:spcBef>
                <a:spcPct val="50000"/>
              </a:spcBef>
              <a:buClrTx/>
              <a:buSzTx/>
              <a:buFontTx/>
              <a:buNone/>
            </a:pPr>
            <a:r>
              <a:rPr kumimoji="1" lang="en-US" altLang="zh-CN" sz="2800" dirty="0"/>
              <a:t>#</a:t>
            </a:r>
            <a:r>
              <a:rPr kumimoji="1" lang="en-US" altLang="zh-CN" sz="2800" dirty="0" err="1"/>
              <a:t>ifdef</a:t>
            </a:r>
            <a:r>
              <a:rPr kumimoji="1" lang="en-US" altLang="zh-CN" sz="2800" dirty="0"/>
              <a:t> </a:t>
            </a:r>
            <a:r>
              <a:rPr kumimoji="1" lang="zh-CN" altLang="en-US" sz="2800" dirty="0">
                <a:ea typeface="楷体_GB2312" charset="0"/>
              </a:rPr>
              <a:t>标识符</a:t>
            </a:r>
            <a:r>
              <a:rPr kumimoji="1" lang="zh-CN" altLang="en-US" sz="2800" dirty="0"/>
              <a:t>	 相当于 </a:t>
            </a:r>
            <a:r>
              <a:rPr kumimoji="1" lang="en-US" altLang="zh-CN" sz="2800" dirty="0"/>
              <a:t>#if defined(</a:t>
            </a:r>
            <a:r>
              <a:rPr kumimoji="1" lang="zh-CN" altLang="en-US" sz="2800" dirty="0">
                <a:ea typeface="楷体_GB2312" charset="0"/>
              </a:rPr>
              <a:t>标识符</a:t>
            </a:r>
            <a:r>
              <a:rPr kumimoji="1" lang="en-US" altLang="zh-CN" sz="2800" dirty="0"/>
              <a:t>)</a:t>
            </a:r>
          </a:p>
          <a:p>
            <a:pPr>
              <a:lnSpc>
                <a:spcPct val="100000"/>
              </a:lnSpc>
              <a:spcBef>
                <a:spcPct val="50000"/>
              </a:spcBef>
              <a:buClrTx/>
              <a:buSzTx/>
              <a:buFontTx/>
              <a:buNone/>
            </a:pPr>
            <a:r>
              <a:rPr kumimoji="1" lang="en-US" altLang="zh-CN" sz="2800" dirty="0"/>
              <a:t>#</a:t>
            </a:r>
            <a:r>
              <a:rPr kumimoji="1" lang="en-US" altLang="zh-CN" sz="2800" dirty="0" err="1"/>
              <a:t>ifndef</a:t>
            </a:r>
            <a:r>
              <a:rPr kumimoji="1" lang="en-US" altLang="zh-CN" sz="2800" dirty="0"/>
              <a:t> </a:t>
            </a:r>
            <a:r>
              <a:rPr kumimoji="1" lang="zh-CN" altLang="en-US" sz="2800" dirty="0">
                <a:ea typeface="楷体_GB2312" charset="0"/>
              </a:rPr>
              <a:t>标识符</a:t>
            </a:r>
            <a:r>
              <a:rPr kumimoji="1" lang="zh-CN" altLang="en-US" sz="2800" dirty="0"/>
              <a:t> 相当于 </a:t>
            </a:r>
            <a:r>
              <a:rPr kumimoji="1" lang="en-US" altLang="zh-CN" sz="2800" dirty="0"/>
              <a:t>#if !defined(</a:t>
            </a:r>
            <a:r>
              <a:rPr kumimoji="1" lang="zh-CN" altLang="en-US" sz="2800" dirty="0">
                <a:ea typeface="楷体_GB2312" charset="0"/>
              </a:rPr>
              <a:t>标识符</a:t>
            </a:r>
            <a:r>
              <a:rPr kumimoji="1" lang="en-US" altLang="zh-CN" sz="2800" dirty="0"/>
              <a:t>)</a:t>
            </a:r>
          </a:p>
          <a:p>
            <a:pPr>
              <a:lnSpc>
                <a:spcPct val="100000"/>
              </a:lnSpc>
              <a:spcBef>
                <a:spcPct val="50000"/>
              </a:spcBef>
              <a:buClrTx/>
              <a:buSzTx/>
              <a:buFontTx/>
              <a:buNone/>
            </a:pPr>
            <a:endParaRPr kumimoji="1" lang="en-US" altLang="zh-CN" sz="2800" dirty="0">
              <a:solidFill>
                <a:schemeClr val="accent2"/>
              </a:solidFill>
            </a:endParaRPr>
          </a:p>
        </p:txBody>
      </p:sp>
      <p:sp>
        <p:nvSpPr>
          <p:cNvPr id="2" name="日期占位符 1"/>
          <p:cNvSpPr>
            <a:spLocks noGrp="1"/>
          </p:cNvSpPr>
          <p:nvPr>
            <p:ph type="dt" sz="half" idx="10"/>
          </p:nvPr>
        </p:nvSpPr>
        <p:spPr/>
        <p:txBody>
          <a:bodyPr/>
          <a:lstStyle/>
          <a:p>
            <a:fld id="{8F3A2DA3-B563-3E4A-A925-99BD1716948A}"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1" name="Rectangle 3"/>
          <p:cNvSpPr>
            <a:spLocks noGrp="1" noChangeArrowheads="1"/>
          </p:cNvSpPr>
          <p:nvPr>
            <p:ph idx="1"/>
          </p:nvPr>
        </p:nvSpPr>
        <p:spPr>
          <a:xfrm>
            <a:off x="214313" y="571500"/>
            <a:ext cx="8389937" cy="4522788"/>
          </a:xfrm>
        </p:spPr>
        <p:txBody>
          <a:bodyPr/>
          <a:lstStyle/>
          <a:p>
            <a:pPr>
              <a:lnSpc>
                <a:spcPct val="150000"/>
              </a:lnSpc>
              <a:spcBef>
                <a:spcPct val="50000"/>
              </a:spcBef>
              <a:buClrTx/>
              <a:buSzTx/>
              <a:buFontTx/>
              <a:buNone/>
            </a:pPr>
            <a:r>
              <a:rPr kumimoji="1" lang="zh-CN" altLang="en-US">
                <a:solidFill>
                  <a:schemeClr val="tx1"/>
                </a:solidFill>
                <a:effectLst/>
                <a:ea typeface="宋体" charset="0"/>
              </a:rPr>
              <a:t>          条件编译是</a:t>
            </a:r>
            <a:r>
              <a:rPr kumimoji="1" lang="en-US" altLang="zh-CN">
                <a:solidFill>
                  <a:schemeClr val="tx1"/>
                </a:solidFill>
                <a:effectLst/>
                <a:ea typeface="宋体" charset="0"/>
              </a:rPr>
              <a:t>C</a:t>
            </a:r>
            <a:r>
              <a:rPr kumimoji="1" lang="zh-CN" altLang="en-US">
                <a:solidFill>
                  <a:schemeClr val="tx1"/>
                </a:solidFill>
                <a:effectLst/>
                <a:ea typeface="宋体" charset="0"/>
              </a:rPr>
              <a:t>语言中一个非常重要的功能，几乎所有的大型软件都会用到。比如轻松修改几个宏定义，就让编译后的代码含有或者不含有某些功能，以避免不必要的浪费。</a:t>
            </a:r>
          </a:p>
          <a:p>
            <a:pPr>
              <a:buFont typeface="Monotype Sorts" charset="2"/>
              <a:buNone/>
            </a:pPr>
            <a:endParaRPr kumimoji="1" lang="zh-CN" altLang="en-US" sz="3200">
              <a:solidFill>
                <a:schemeClr val="accent2"/>
              </a:solidFill>
              <a:effectLst/>
              <a:ea typeface="宋体" charset="0"/>
            </a:endParaRPr>
          </a:p>
          <a:p>
            <a:pPr>
              <a:lnSpc>
                <a:spcPct val="150000"/>
              </a:lnSpc>
              <a:buFont typeface="Monotype Sorts" charset="2"/>
              <a:buNone/>
            </a:pPr>
            <a:r>
              <a:rPr kumimoji="1" lang="zh-CN" altLang="en-US" sz="3200">
                <a:solidFill>
                  <a:schemeClr val="accent2"/>
                </a:solidFill>
                <a:effectLst/>
                <a:ea typeface="宋体" charset="0"/>
              </a:rPr>
              <a:t>          提供</a:t>
            </a:r>
            <a:r>
              <a:rPr kumimoji="1" lang="zh-CN" altLang="en-US" sz="3200">
                <a:solidFill>
                  <a:schemeClr val="hlink"/>
                </a:solidFill>
                <a:effectLst/>
                <a:ea typeface="宋体" charset="0"/>
              </a:rPr>
              <a:t>文件包含命令</a:t>
            </a:r>
            <a:r>
              <a:rPr kumimoji="1" lang="zh-CN" altLang="en-US" sz="3200">
                <a:solidFill>
                  <a:schemeClr val="accent2"/>
                </a:solidFill>
                <a:effectLst/>
                <a:ea typeface="宋体" charset="0"/>
              </a:rPr>
              <a:t>、</a:t>
            </a:r>
            <a:r>
              <a:rPr kumimoji="1" lang="zh-CN" altLang="en-US" sz="3200">
                <a:solidFill>
                  <a:schemeClr val="hlink"/>
                </a:solidFill>
                <a:effectLst/>
                <a:ea typeface="宋体" charset="0"/>
              </a:rPr>
              <a:t>宏定义与宏替换</a:t>
            </a:r>
            <a:r>
              <a:rPr kumimoji="1" lang="zh-CN" altLang="en-US" sz="3200">
                <a:solidFill>
                  <a:schemeClr val="accent2"/>
                </a:solidFill>
                <a:effectLst/>
                <a:ea typeface="宋体" charset="0"/>
              </a:rPr>
              <a:t>、</a:t>
            </a:r>
            <a:r>
              <a:rPr kumimoji="1" lang="zh-CN" altLang="en-US" sz="3200">
                <a:solidFill>
                  <a:schemeClr val="hlink"/>
                </a:solidFill>
                <a:effectLst/>
                <a:ea typeface="宋体" charset="0"/>
              </a:rPr>
              <a:t>条件保留命令，</a:t>
            </a:r>
            <a:r>
              <a:rPr kumimoji="1" lang="zh-CN" altLang="en-US" sz="3200">
                <a:solidFill>
                  <a:schemeClr val="accent2"/>
                </a:solidFill>
                <a:effectLst/>
                <a:ea typeface="宋体" charset="0"/>
              </a:rPr>
              <a:t>以及很多我们尚未谋面的指令这些预处理命令都是为了我们编程方便。</a:t>
            </a:r>
          </a:p>
          <a:p>
            <a:pPr>
              <a:buFont typeface="Monotype Sorts" charset="2"/>
              <a:buNone/>
            </a:pPr>
            <a:endParaRPr lang="zh-CN" altLang="en-US" sz="3200">
              <a:solidFill>
                <a:schemeClr val="accent2"/>
              </a:solidFill>
              <a:ea typeface="宋体" charset="0"/>
            </a:endParaRPr>
          </a:p>
        </p:txBody>
      </p:sp>
      <p:sp>
        <p:nvSpPr>
          <p:cNvPr id="2" name="日期占位符 1"/>
          <p:cNvSpPr>
            <a:spLocks noGrp="1"/>
          </p:cNvSpPr>
          <p:nvPr>
            <p:ph type="dt" sz="half" idx="10"/>
          </p:nvPr>
        </p:nvSpPr>
        <p:spPr/>
        <p:txBody>
          <a:bodyPr/>
          <a:lstStyle/>
          <a:p>
            <a:fld id="{F956730B-CED8-3048-9617-5E5DE0A5D40F}"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712120"/>
          </a:xfrm>
        </p:spPr>
        <p:txBody>
          <a:bodyPr/>
          <a:lstStyle/>
          <a:p>
            <a:r>
              <a:rPr kumimoji="1" lang="zh-CN" altLang="en-US" dirty="0" smtClean="0"/>
              <a:t>模块</a:t>
            </a:r>
            <a:endParaRPr kumimoji="1" lang="zh-CN" altLang="en-US" dirty="0"/>
          </a:p>
        </p:txBody>
      </p:sp>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66</a:t>
            </a:fld>
            <a:endParaRPr lang="en-US" dirty="0"/>
          </a:p>
        </p:txBody>
      </p:sp>
      <p:pic>
        <p:nvPicPr>
          <p:cNvPr id="6" name="图片 5"/>
          <p:cNvPicPr>
            <a:picLocks noChangeAspect="1"/>
          </p:cNvPicPr>
          <p:nvPr/>
        </p:nvPicPr>
        <p:blipFill>
          <a:blip r:embed="rId2"/>
          <a:stretch>
            <a:fillRect/>
          </a:stretch>
        </p:blipFill>
        <p:spPr>
          <a:xfrm>
            <a:off x="35040" y="1289304"/>
            <a:ext cx="9144000" cy="5129269"/>
          </a:xfrm>
          <a:prstGeom prst="rect">
            <a:avLst/>
          </a:prstGeom>
        </p:spPr>
      </p:pic>
    </p:spTree>
    <p:extLst>
      <p:ext uri="{BB962C8B-B14F-4D97-AF65-F5344CB8AC3E}">
        <p14:creationId xmlns:p14="http://schemas.microsoft.com/office/powerpoint/2010/main" val="20185398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484632"/>
            <a:ext cx="7772400" cy="928144"/>
          </a:xfrm>
        </p:spPr>
        <p:txBody>
          <a:bodyPr/>
          <a:lstStyle/>
          <a:p>
            <a:r>
              <a:rPr lang="zh-CN" altLang="en-US"/>
              <a:t>模块化程序设计方法</a:t>
            </a:r>
          </a:p>
        </p:txBody>
      </p:sp>
      <p:sp>
        <p:nvSpPr>
          <p:cNvPr id="222211" name="Rectangle 3"/>
          <p:cNvSpPr>
            <a:spLocks noGrp="1" noChangeArrowheads="1"/>
          </p:cNvSpPr>
          <p:nvPr>
            <p:ph idx="1"/>
          </p:nvPr>
        </p:nvSpPr>
        <p:spPr>
          <a:xfrm>
            <a:off x="179388" y="2348880"/>
            <a:ext cx="8569325" cy="3747120"/>
          </a:xfrm>
        </p:spPr>
        <p:txBody>
          <a:bodyPr/>
          <a:lstStyle/>
          <a:p>
            <a:pPr>
              <a:lnSpc>
                <a:spcPct val="110000"/>
              </a:lnSpc>
            </a:pPr>
            <a:r>
              <a:rPr lang="zh-CN" altLang="en-US" dirty="0">
                <a:ea typeface="宋体" charset="0"/>
              </a:rPr>
              <a:t>什么时候需要模块化？</a:t>
            </a:r>
          </a:p>
          <a:p>
            <a:pPr lvl="1">
              <a:lnSpc>
                <a:spcPct val="110000"/>
              </a:lnSpc>
            </a:pPr>
            <a:r>
              <a:rPr lang="zh-CN" altLang="en-US" dirty="0">
                <a:ea typeface="宋体" charset="0"/>
              </a:rPr>
              <a:t>某一功能，如果重复实现</a:t>
            </a:r>
            <a:r>
              <a:rPr lang="en-US" altLang="zh-CN" dirty="0">
                <a:ea typeface="宋体" charset="0"/>
              </a:rPr>
              <a:t>3</a:t>
            </a:r>
            <a:r>
              <a:rPr lang="zh-CN" altLang="en-US" dirty="0">
                <a:ea typeface="宋体" charset="0"/>
              </a:rPr>
              <a:t>遍以上，即应考虑模块化，将它写成通用函数，并向小组成员发布</a:t>
            </a:r>
          </a:p>
          <a:p>
            <a:pPr>
              <a:lnSpc>
                <a:spcPct val="110000"/>
              </a:lnSpc>
            </a:pPr>
            <a:r>
              <a:rPr lang="zh-CN" altLang="en-US" dirty="0">
                <a:ea typeface="宋体" charset="0"/>
              </a:rPr>
              <a:t>要尽可能</a:t>
            </a:r>
            <a:r>
              <a:rPr lang="zh-CN" altLang="en-US" dirty="0">
                <a:solidFill>
                  <a:srgbClr val="880000"/>
                </a:solidFill>
                <a:ea typeface="宋体" charset="0"/>
              </a:rPr>
              <a:t>复用</a:t>
            </a:r>
            <a:r>
              <a:rPr lang="zh-CN" altLang="en-US" dirty="0">
                <a:ea typeface="宋体" charset="0"/>
              </a:rPr>
              <a:t>其它人的现成模块。</a:t>
            </a:r>
          </a:p>
        </p:txBody>
      </p:sp>
      <p:sp>
        <p:nvSpPr>
          <p:cNvPr id="2" name="日期占位符 1"/>
          <p:cNvSpPr>
            <a:spLocks noGrp="1"/>
          </p:cNvSpPr>
          <p:nvPr>
            <p:ph type="dt" sz="half" idx="10"/>
          </p:nvPr>
        </p:nvSpPr>
        <p:spPr/>
        <p:txBody>
          <a:bodyPr/>
          <a:lstStyle/>
          <a:p>
            <a:fld id="{7512FC06-A326-9448-92BE-D14E7C018F6F}"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idx="1"/>
          </p:nvPr>
        </p:nvSpPr>
        <p:spPr>
          <a:xfrm>
            <a:off x="323850" y="1341438"/>
            <a:ext cx="8569325" cy="5327650"/>
          </a:xfrm>
        </p:spPr>
        <p:txBody>
          <a:bodyPr>
            <a:normAutofit fontScale="92500" lnSpcReduction="20000"/>
          </a:bodyPr>
          <a:lstStyle/>
          <a:p>
            <a:pPr>
              <a:lnSpc>
                <a:spcPct val="75000"/>
              </a:lnSpc>
            </a:pPr>
            <a:r>
              <a:rPr lang="zh-CN" altLang="en-US">
                <a:ea typeface="宋体" charset="0"/>
              </a:rPr>
              <a:t>计算</a:t>
            </a:r>
          </a:p>
          <a:p>
            <a:pPr>
              <a:lnSpc>
                <a:spcPct val="75000"/>
              </a:lnSpc>
              <a:buFont typeface="Monotype Sorts" charset="2"/>
              <a:buNone/>
            </a:pPr>
            <a:endParaRPr lang="en-US" altLang="zh-CN">
              <a:solidFill>
                <a:schemeClr val="tx1"/>
              </a:solidFill>
              <a:latin typeface="Courier New" charset="0"/>
              <a:ea typeface="宋体" charset="0"/>
            </a:endParaRPr>
          </a:p>
          <a:p>
            <a:pPr>
              <a:lnSpc>
                <a:spcPct val="75000"/>
              </a:lnSpc>
              <a:buFont typeface="Monotype Sorts" charset="2"/>
              <a:buNone/>
            </a:pPr>
            <a:r>
              <a:rPr lang="zh-CN" altLang="en-US" sz="2000">
                <a:solidFill>
                  <a:schemeClr val="tx1"/>
                </a:solidFill>
                <a:latin typeface="Courier New" charset="0"/>
                <a:ea typeface="宋体" charset="0"/>
              </a:rPr>
              <a:t>复用</a:t>
            </a:r>
            <a:r>
              <a:rPr lang="en-US" altLang="zh-CN" sz="2000">
                <a:solidFill>
                  <a:schemeClr val="tx1"/>
                </a:solidFill>
                <a:latin typeface="Courier New" charset="0"/>
                <a:ea typeface="宋体" charset="0"/>
              </a:rPr>
              <a:t>Factorial</a:t>
            </a:r>
            <a:r>
              <a:rPr lang="zh-CN" altLang="en-US" sz="2000">
                <a:solidFill>
                  <a:schemeClr val="tx1"/>
                </a:solidFill>
                <a:latin typeface="Courier New" charset="0"/>
                <a:ea typeface="宋体" charset="0"/>
              </a:rPr>
              <a:t>函数的代码</a:t>
            </a:r>
            <a:endParaRPr lang="zh-CN" altLang="en-US" sz="2400">
              <a:ea typeface="宋体" charset="0"/>
            </a:endParaRPr>
          </a:p>
          <a:p>
            <a:pPr>
              <a:lnSpc>
                <a:spcPct val="75000"/>
              </a:lnSpc>
            </a:pPr>
            <a:endParaRPr lang="en-US" altLang="zh-CN" sz="2000">
              <a:solidFill>
                <a:schemeClr val="tx1"/>
              </a:solidFill>
              <a:latin typeface="Courier New" charset="0"/>
              <a:ea typeface="宋体" charset="0"/>
            </a:endParaRPr>
          </a:p>
          <a:p>
            <a:pPr>
              <a:lnSpc>
                <a:spcPct val="75000"/>
              </a:lnSpc>
              <a:buFont typeface="Monotype Sorts" charset="2"/>
              <a:buNone/>
            </a:pPr>
            <a:r>
              <a:rPr lang="en-US" altLang="zh-CN" sz="2000">
                <a:solidFill>
                  <a:schemeClr val="accent2"/>
                </a:solidFill>
                <a:latin typeface="Courier New" charset="0"/>
                <a:ea typeface="宋体" charset="0"/>
              </a:rPr>
              <a:t>unsigned long</a:t>
            </a:r>
            <a:r>
              <a:rPr lang="en-US" altLang="zh-CN" sz="2000">
                <a:solidFill>
                  <a:schemeClr val="tx1"/>
                </a:solidFill>
                <a:latin typeface="Courier New" charset="0"/>
                <a:ea typeface="宋体" charset="0"/>
              </a:rPr>
              <a:t> Factorial(</a:t>
            </a:r>
            <a:r>
              <a:rPr lang="en-US" altLang="zh-CN" sz="2000">
                <a:solidFill>
                  <a:schemeClr val="accent2"/>
                </a:solidFill>
                <a:latin typeface="Courier New" charset="0"/>
                <a:ea typeface="宋体" charset="0"/>
              </a:rPr>
              <a:t>unsigned</a:t>
            </a:r>
            <a:r>
              <a:rPr lang="en-US" altLang="zh-CN" sz="2000">
                <a:solidFill>
                  <a:schemeClr val="tx1"/>
                </a:solidFill>
                <a:latin typeface="Courier New" charset="0"/>
                <a:ea typeface="宋体" charset="0"/>
              </a:rPr>
              <a:t> </a:t>
            </a:r>
            <a:r>
              <a:rPr lang="en-US" altLang="zh-CN" sz="2000">
                <a:solidFill>
                  <a:schemeClr val="accent2"/>
                </a:solidFill>
                <a:latin typeface="Courier New" charset="0"/>
                <a:ea typeface="宋体" charset="0"/>
              </a:rPr>
              <a:t>int</a:t>
            </a:r>
            <a:r>
              <a:rPr lang="en-US" altLang="zh-CN" sz="2000">
                <a:solidFill>
                  <a:schemeClr val="tx1"/>
                </a:solidFill>
                <a:latin typeface="Courier New" charset="0"/>
                <a:ea typeface="宋体" charset="0"/>
              </a:rPr>
              <a:t> number);  </a:t>
            </a:r>
          </a:p>
          <a:p>
            <a:pPr>
              <a:lnSpc>
                <a:spcPct val="75000"/>
              </a:lnSpc>
              <a:buFont typeface="Monotype Sorts" charset="2"/>
              <a:buNone/>
            </a:pPr>
            <a:endParaRPr lang="en-US" altLang="zh-CN" sz="2000">
              <a:solidFill>
                <a:schemeClr val="tx1"/>
              </a:solidFill>
              <a:latin typeface="Courier New" charset="0"/>
              <a:ea typeface="宋体" charset="0"/>
            </a:endParaRPr>
          </a:p>
          <a:p>
            <a:pPr>
              <a:lnSpc>
                <a:spcPct val="75000"/>
              </a:lnSpc>
              <a:buFont typeface="Monotype Sorts" charset="2"/>
              <a:buNone/>
            </a:pPr>
            <a:r>
              <a:rPr lang="en-US" altLang="zh-CN" sz="2000">
                <a:solidFill>
                  <a:schemeClr val="tx1"/>
                </a:solidFill>
                <a:latin typeface="Courier New" charset="0"/>
                <a:ea typeface="宋体" charset="0"/>
              </a:rPr>
              <a:t>main()</a:t>
            </a:r>
          </a:p>
          <a:p>
            <a:pPr>
              <a:lnSpc>
                <a:spcPct val="75000"/>
              </a:lnSpc>
              <a:buFont typeface="Monotype Sorts" charset="2"/>
              <a:buNone/>
            </a:pPr>
            <a:r>
              <a:rPr lang="en-US" altLang="zh-CN" sz="2000">
                <a:solidFill>
                  <a:schemeClr val="tx1"/>
                </a:solidFill>
                <a:latin typeface="Courier New" charset="0"/>
                <a:ea typeface="宋体" charset="0"/>
              </a:rPr>
              <a:t>{</a:t>
            </a:r>
          </a:p>
          <a:p>
            <a:pPr>
              <a:lnSpc>
                <a:spcPct val="75000"/>
              </a:lnSpc>
              <a:buFont typeface="Monotype Sorts" charset="2"/>
              <a:buNone/>
            </a:pPr>
            <a:r>
              <a:rPr lang="en-US" altLang="zh-CN" sz="2000">
                <a:solidFill>
                  <a:schemeClr val="tx1"/>
                </a:solidFill>
                <a:latin typeface="Courier New" charset="0"/>
                <a:ea typeface="宋体" charset="0"/>
              </a:rPr>
              <a:t>	</a:t>
            </a:r>
            <a:r>
              <a:rPr lang="en-US" altLang="zh-CN" sz="2000">
                <a:solidFill>
                  <a:schemeClr val="accent2"/>
                </a:solidFill>
                <a:latin typeface="Courier New" charset="0"/>
                <a:ea typeface="宋体" charset="0"/>
              </a:rPr>
              <a:t>unsigned int</a:t>
            </a:r>
            <a:r>
              <a:rPr lang="en-US" altLang="zh-CN" sz="2000">
                <a:solidFill>
                  <a:schemeClr val="tx1"/>
                </a:solidFill>
                <a:latin typeface="Courier New" charset="0"/>
                <a:ea typeface="宋体" charset="0"/>
              </a:rPr>
              <a:t> m, k;</a:t>
            </a:r>
          </a:p>
          <a:p>
            <a:pPr>
              <a:lnSpc>
                <a:spcPct val="75000"/>
              </a:lnSpc>
              <a:buFont typeface="Monotype Sorts" charset="2"/>
              <a:buNone/>
            </a:pPr>
            <a:r>
              <a:rPr lang="en-US" altLang="zh-CN" sz="2000">
                <a:solidFill>
                  <a:schemeClr val="tx1"/>
                </a:solidFill>
                <a:latin typeface="Courier New" charset="0"/>
                <a:ea typeface="宋体" charset="0"/>
              </a:rPr>
              <a:t>	</a:t>
            </a:r>
            <a:r>
              <a:rPr lang="en-US" altLang="zh-CN" sz="2000">
                <a:solidFill>
                  <a:schemeClr val="accent2"/>
                </a:solidFill>
                <a:latin typeface="Courier New" charset="0"/>
                <a:ea typeface="宋体" charset="0"/>
              </a:rPr>
              <a:t>unsigned long</a:t>
            </a:r>
            <a:r>
              <a:rPr lang="en-US" altLang="zh-CN" sz="2000">
                <a:solidFill>
                  <a:schemeClr val="tx1"/>
                </a:solidFill>
                <a:latin typeface="Courier New" charset="0"/>
                <a:ea typeface="宋体" charset="0"/>
              </a:rPr>
              <a:t> p;</a:t>
            </a:r>
          </a:p>
          <a:p>
            <a:pPr>
              <a:lnSpc>
                <a:spcPct val="75000"/>
              </a:lnSpc>
              <a:buFont typeface="Monotype Sorts" charset="2"/>
              <a:buNone/>
            </a:pPr>
            <a:endParaRPr lang="en-US" altLang="zh-CN" sz="2000">
              <a:solidFill>
                <a:schemeClr val="tx1"/>
              </a:solidFill>
              <a:latin typeface="Courier New" charset="0"/>
              <a:ea typeface="宋体" charset="0"/>
            </a:endParaRPr>
          </a:p>
          <a:p>
            <a:pPr>
              <a:lnSpc>
                <a:spcPct val="75000"/>
              </a:lnSpc>
              <a:buFont typeface="Monotype Sorts" charset="2"/>
              <a:buNone/>
            </a:pPr>
            <a:r>
              <a:rPr lang="en-US" altLang="zh-CN" sz="2000">
                <a:solidFill>
                  <a:schemeClr val="tx1"/>
                </a:solidFill>
                <a:latin typeface="Courier New" charset="0"/>
                <a:ea typeface="宋体" charset="0"/>
              </a:rPr>
              <a:t>	printf("Please input m, k:");</a:t>
            </a:r>
          </a:p>
          <a:p>
            <a:pPr>
              <a:lnSpc>
                <a:spcPct val="75000"/>
              </a:lnSpc>
              <a:buFont typeface="Monotype Sorts" charset="2"/>
              <a:buNone/>
            </a:pPr>
            <a:r>
              <a:rPr lang="en-US" altLang="zh-CN" sz="2000">
                <a:solidFill>
                  <a:schemeClr val="tx1"/>
                </a:solidFill>
                <a:latin typeface="Courier New" charset="0"/>
                <a:ea typeface="宋体" charset="0"/>
              </a:rPr>
              <a:t>	scanf("%u, %u", &amp;m, &amp;k);</a:t>
            </a:r>
          </a:p>
          <a:p>
            <a:pPr>
              <a:lnSpc>
                <a:spcPct val="75000"/>
              </a:lnSpc>
              <a:buFont typeface="Monotype Sorts" charset="2"/>
              <a:buNone/>
            </a:pPr>
            <a:r>
              <a:rPr lang="en-US" altLang="zh-CN" sz="2000">
                <a:solidFill>
                  <a:schemeClr val="tx1"/>
                </a:solidFill>
                <a:latin typeface="Courier New" charset="0"/>
                <a:ea typeface="宋体" charset="0"/>
              </a:rPr>
              <a:t>	</a:t>
            </a:r>
          </a:p>
          <a:p>
            <a:pPr>
              <a:lnSpc>
                <a:spcPct val="75000"/>
              </a:lnSpc>
              <a:buFont typeface="Monotype Sorts" charset="2"/>
              <a:buNone/>
            </a:pPr>
            <a:r>
              <a:rPr lang="en-US" altLang="zh-CN" sz="2000">
                <a:solidFill>
                  <a:schemeClr val="tx1"/>
                </a:solidFill>
                <a:latin typeface="Courier New" charset="0"/>
                <a:ea typeface="宋体" charset="0"/>
              </a:rPr>
              <a:t>	p = Factorial(k) / Factorial (m-k);</a:t>
            </a:r>
          </a:p>
          <a:p>
            <a:pPr>
              <a:lnSpc>
                <a:spcPct val="75000"/>
              </a:lnSpc>
              <a:buFont typeface="Monotype Sorts" charset="2"/>
              <a:buNone/>
            </a:pPr>
            <a:r>
              <a:rPr lang="en-US" altLang="zh-CN" sz="2000">
                <a:solidFill>
                  <a:schemeClr val="tx1"/>
                </a:solidFill>
                <a:latin typeface="Courier New" charset="0"/>
                <a:ea typeface="宋体" charset="0"/>
              </a:rPr>
              <a:t>	printf("p=%lu\n", p);</a:t>
            </a:r>
          </a:p>
          <a:p>
            <a:pPr>
              <a:lnSpc>
                <a:spcPct val="75000"/>
              </a:lnSpc>
              <a:buFont typeface="Monotype Sorts" charset="2"/>
              <a:buNone/>
            </a:pPr>
            <a:r>
              <a:rPr lang="en-US" altLang="zh-CN" sz="2000">
                <a:solidFill>
                  <a:schemeClr val="tx1"/>
                </a:solidFill>
                <a:latin typeface="Courier New" charset="0"/>
                <a:ea typeface="宋体" charset="0"/>
              </a:rPr>
              <a:t>}</a:t>
            </a:r>
            <a:endParaRPr lang="zh-CN" altLang="en-US" sz="2000">
              <a:solidFill>
                <a:schemeClr val="tx1"/>
              </a:solidFill>
              <a:latin typeface="Courier New" charset="0"/>
              <a:ea typeface="宋体" charset="0"/>
            </a:endParaRPr>
          </a:p>
        </p:txBody>
      </p:sp>
      <p:sp>
        <p:nvSpPr>
          <p:cNvPr id="339972" name="Rectangle 4"/>
          <p:cNvSpPr>
            <a:spLocks noChangeArrowheads="1"/>
          </p:cNvSpPr>
          <p:nvPr/>
        </p:nvSpPr>
        <p:spPr bwMode="auto">
          <a:xfrm>
            <a:off x="0" y="0"/>
            <a:ext cx="9144000" cy="0"/>
          </a:xfrm>
          <a:prstGeom prst="rect">
            <a:avLst/>
          </a:prstGeom>
          <a:noFill/>
          <a:ln w="12700">
            <a:noFill/>
            <a:miter lim="800000"/>
            <a:headEnd type="none" w="sm" len="sm"/>
            <a:tailEnd type="none" w="sm" len="sm"/>
          </a:ln>
          <a:effectLst/>
        </p:spPr>
        <p:txBody>
          <a:bodyPr wrap="none" anchor="ctr">
            <a:spAutoFit/>
          </a:bodyP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graphicFrame>
        <p:nvGraphicFramePr>
          <p:cNvPr id="6146" name="Object 5"/>
          <p:cNvGraphicFramePr>
            <a:graphicFrameLocks noChangeAspect="1"/>
          </p:cNvGraphicFramePr>
          <p:nvPr>
            <p:extLst>
              <p:ext uri="{D42A27DB-BD31-4B8C-83A1-F6EECF244321}">
                <p14:modId xmlns:p14="http://schemas.microsoft.com/office/powerpoint/2010/main" val="1596315665"/>
              </p:ext>
            </p:extLst>
          </p:nvPr>
        </p:nvGraphicFramePr>
        <p:xfrm>
          <a:off x="2555776" y="980728"/>
          <a:ext cx="1655763" cy="857250"/>
        </p:xfrm>
        <a:graphic>
          <a:graphicData uri="http://schemas.openxmlformats.org/presentationml/2006/ole">
            <mc:AlternateContent xmlns:mc="http://schemas.openxmlformats.org/markup-compatibility/2006">
              <mc:Choice xmlns:v="urn:schemas-microsoft-com:vml" Requires="v">
                <p:oleObj spid="_x0000_s6562" name="公式" r:id="rId3" imgW="812447" imgH="418918" progId="Equation.3">
                  <p:embed/>
                </p:oleObj>
              </mc:Choice>
              <mc:Fallback>
                <p:oleObj name="公式" r:id="rId3" imgW="812447" imgH="418918"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980728"/>
                        <a:ext cx="1655763"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日期占位符 1"/>
          <p:cNvSpPr>
            <a:spLocks noGrp="1"/>
          </p:cNvSpPr>
          <p:nvPr>
            <p:ph type="dt" sz="half" idx="10"/>
          </p:nvPr>
        </p:nvSpPr>
        <p:spPr/>
        <p:txBody>
          <a:bodyPr/>
          <a:lstStyle/>
          <a:p>
            <a:fld id="{F1491456-6084-C74B-8F87-5D49CF57314C}"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idx="4294967295"/>
          </p:nvPr>
        </p:nvSpPr>
        <p:spPr>
          <a:xfrm>
            <a:off x="1346200" y="333375"/>
            <a:ext cx="7797800" cy="839788"/>
          </a:xfrm>
        </p:spPr>
        <p:txBody>
          <a:bodyPr/>
          <a:lstStyle/>
          <a:p>
            <a:r>
              <a:rPr lang="zh-CN" altLang="en-US"/>
              <a:t>用函数完成此题</a:t>
            </a:r>
            <a:endParaRPr lang="en-US" altLang="zh-CN"/>
          </a:p>
        </p:txBody>
      </p:sp>
      <p:sp>
        <p:nvSpPr>
          <p:cNvPr id="189443" name="Rectangle 3"/>
          <p:cNvSpPr>
            <a:spLocks noGrp="1" noChangeArrowheads="1"/>
          </p:cNvSpPr>
          <p:nvPr>
            <p:ph type="body" idx="4294967295"/>
          </p:nvPr>
        </p:nvSpPr>
        <p:spPr>
          <a:xfrm>
            <a:off x="0" y="1484313"/>
            <a:ext cx="7772400" cy="4611687"/>
          </a:xfrm>
        </p:spPr>
        <p:txBody>
          <a:bodyPr/>
          <a:lstStyle/>
          <a:p>
            <a:pPr eaLnBrk="1" hangingPunct="1"/>
            <a:r>
              <a:rPr lang="zh-CN" altLang="en-US">
                <a:ea typeface="宋体" charset="0"/>
              </a:rPr>
              <a:t>先由计算机“想”一个</a:t>
            </a:r>
            <a:r>
              <a:rPr lang="en-US" altLang="zh-CN">
                <a:ea typeface="宋体" charset="0"/>
              </a:rPr>
              <a:t>1</a:t>
            </a:r>
            <a:r>
              <a:rPr lang="zh-CN" altLang="en-US">
                <a:ea typeface="宋体" charset="0"/>
              </a:rPr>
              <a:t>到</a:t>
            </a:r>
            <a:r>
              <a:rPr lang="en-US" altLang="zh-CN">
                <a:ea typeface="宋体" charset="0"/>
              </a:rPr>
              <a:t>100</a:t>
            </a:r>
            <a:r>
              <a:rPr lang="zh-CN" altLang="en-US">
                <a:ea typeface="宋体" charset="0"/>
              </a:rPr>
              <a:t>之间的数请人猜。</a:t>
            </a:r>
            <a:endParaRPr lang="en-US" altLang="zh-CN">
              <a:ea typeface="宋体" charset="0"/>
            </a:endParaRPr>
          </a:p>
          <a:p>
            <a:pPr eaLnBrk="1" hangingPunct="1"/>
            <a:r>
              <a:rPr lang="zh-CN" altLang="en-US">
                <a:ea typeface="宋体" charset="0"/>
              </a:rPr>
              <a:t>如果猜对了，显示“正确！”，并赞美一番；否则显示“错误！”，并提示所猜的数是大了还是小了。</a:t>
            </a:r>
          </a:p>
          <a:p>
            <a:pPr eaLnBrk="1" hangingPunct="1"/>
            <a:r>
              <a:rPr lang="zh-CN" altLang="en-US">
                <a:ea typeface="宋体" charset="0"/>
              </a:rPr>
              <a:t>最多可以猜</a:t>
            </a:r>
            <a:r>
              <a:rPr lang="en-US" altLang="zh-CN">
                <a:ea typeface="宋体" charset="0"/>
              </a:rPr>
              <a:t>7</a:t>
            </a:r>
            <a:r>
              <a:rPr lang="zh-CN" altLang="en-US">
                <a:ea typeface="宋体" charset="0"/>
              </a:rPr>
              <a:t>次。如</a:t>
            </a:r>
            <a:r>
              <a:rPr lang="en-US" altLang="zh-CN">
                <a:ea typeface="宋体" charset="0"/>
              </a:rPr>
              <a:t>7</a:t>
            </a:r>
            <a:r>
              <a:rPr lang="zh-CN" altLang="en-US">
                <a:ea typeface="宋体" charset="0"/>
              </a:rPr>
              <a:t>次仍未猜中，则停止本次猜数，并告知游戏者。</a:t>
            </a:r>
          </a:p>
          <a:p>
            <a:pPr eaLnBrk="1" hangingPunct="1"/>
            <a:r>
              <a:rPr lang="zh-CN" altLang="en-US">
                <a:ea typeface="宋体" charset="0"/>
              </a:rPr>
              <a:t>每次运行程序可以反复猜多个数，直到游戏者想停止时才结束。</a:t>
            </a:r>
          </a:p>
        </p:txBody>
      </p:sp>
      <p:sp>
        <p:nvSpPr>
          <p:cNvPr id="2" name="日期占位符 1"/>
          <p:cNvSpPr>
            <a:spLocks noGrp="1"/>
          </p:cNvSpPr>
          <p:nvPr>
            <p:ph type="dt" sz="half" idx="10"/>
          </p:nvPr>
        </p:nvSpPr>
        <p:spPr/>
        <p:txBody>
          <a:bodyPr/>
          <a:lstStyle/>
          <a:p>
            <a:fld id="{CB6D407F-EB25-EF4F-B60C-7E15A7DA5487}"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zh-CN" altLang="en-US"/>
              <a:t>用函数解决问题的要点</a:t>
            </a:r>
          </a:p>
        </p:txBody>
      </p:sp>
      <p:sp>
        <p:nvSpPr>
          <p:cNvPr id="333827" name="Rectangle 3"/>
          <p:cNvSpPr>
            <a:spLocks noGrp="1" noChangeArrowheads="1"/>
          </p:cNvSpPr>
          <p:nvPr>
            <p:ph idx="1"/>
          </p:nvPr>
        </p:nvSpPr>
        <p:spPr>
          <a:xfrm>
            <a:off x="250825" y="1916832"/>
            <a:ext cx="8569325" cy="3820393"/>
          </a:xfrm>
        </p:spPr>
        <p:txBody>
          <a:bodyPr/>
          <a:lstStyle/>
          <a:p>
            <a:r>
              <a:rPr lang="zh-CN" altLang="en-US">
                <a:ea typeface="宋体" charset="0"/>
              </a:rPr>
              <a:t>分而治之</a:t>
            </a:r>
          </a:p>
          <a:p>
            <a:pPr lvl="1"/>
            <a:r>
              <a:rPr lang="zh-CN" altLang="en-US" dirty="0">
                <a:ea typeface="宋体" charset="0"/>
              </a:rPr>
              <a:t>函数把较大的任务分解成若干个较小的任务，并提炼出公用任务</a:t>
            </a:r>
            <a:endParaRPr lang="en-US" altLang="zh-CN" dirty="0">
              <a:ea typeface="宋体" charset="0"/>
            </a:endParaRPr>
          </a:p>
          <a:p>
            <a:r>
              <a:rPr lang="zh-CN" altLang="en-US" dirty="0">
                <a:ea typeface="宋体" charset="0"/>
              </a:rPr>
              <a:t>复用</a:t>
            </a:r>
          </a:p>
          <a:p>
            <a:pPr lvl="1"/>
            <a:r>
              <a:rPr lang="zh-CN" altLang="en-US" dirty="0">
                <a:ea typeface="宋体" charset="0"/>
              </a:rPr>
              <a:t>程序员可以在其他函数的基础上构造程序，而不需要从头做起</a:t>
            </a:r>
          </a:p>
          <a:p>
            <a:r>
              <a:rPr lang="zh-CN" altLang="en-US" dirty="0">
                <a:ea typeface="宋体" charset="0"/>
              </a:rPr>
              <a:t>信息隐藏</a:t>
            </a:r>
          </a:p>
          <a:p>
            <a:pPr lvl="1"/>
            <a:r>
              <a:rPr lang="zh-CN" altLang="en-US" dirty="0">
                <a:ea typeface="宋体" charset="0"/>
              </a:rPr>
              <a:t>设计得当的函数可以把具体操作细节对程序中不需要知道它们的那些部分隐藏掉，从而使整个程序结构清楚</a:t>
            </a:r>
          </a:p>
        </p:txBody>
      </p:sp>
      <p:sp>
        <p:nvSpPr>
          <p:cNvPr id="2" name="日期占位符 1"/>
          <p:cNvSpPr>
            <a:spLocks noGrp="1"/>
          </p:cNvSpPr>
          <p:nvPr>
            <p:ph type="dt" sz="half" idx="10"/>
          </p:nvPr>
        </p:nvSpPr>
        <p:spPr/>
        <p:txBody>
          <a:bodyPr/>
          <a:lstStyle/>
          <a:p>
            <a:fld id="{230F2B4C-D5E2-5B43-9A11-46E1C78F341B}"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7</a:t>
            </a:fld>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idx="4294967295"/>
          </p:nvPr>
        </p:nvSpPr>
        <p:spPr>
          <a:xfrm>
            <a:off x="1346200" y="333375"/>
            <a:ext cx="7797800" cy="839788"/>
          </a:xfrm>
        </p:spPr>
        <p:txBody>
          <a:bodyPr/>
          <a:lstStyle/>
          <a:p>
            <a:pPr>
              <a:defRPr/>
            </a:pPr>
            <a:r>
              <a:rPr lang="zh-CN" altLang="en-US" smtClean="0"/>
              <a:t>程序框架流程</a:t>
            </a:r>
            <a:endParaRPr lang="en-US" altLang="zh-CN" smtClean="0"/>
          </a:p>
        </p:txBody>
      </p:sp>
      <p:sp>
        <p:nvSpPr>
          <p:cNvPr id="190471" name="AutoShape 7"/>
          <p:cNvSpPr>
            <a:spLocks noChangeArrowheads="1"/>
          </p:cNvSpPr>
          <p:nvPr/>
        </p:nvSpPr>
        <p:spPr bwMode="auto">
          <a:xfrm>
            <a:off x="3743325" y="1628775"/>
            <a:ext cx="1655763" cy="431800"/>
          </a:xfrm>
          <a:prstGeom prst="flowChartTerminator">
            <a:avLst/>
          </a:prstGeom>
          <a:noFill/>
          <a:ln w="38100">
            <a:solidFill>
              <a:schemeClr val="tx1"/>
            </a:solidFill>
            <a:miter lim="800000"/>
            <a:headEnd type="none" w="sm" len="sm"/>
            <a:tailEnd type="none" w="sm" len="sm"/>
          </a:ln>
          <a:effec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effectLst>
                  <a:outerShdw blurRad="38100" dist="38100" dir="2700000" algn="tl">
                    <a:srgbClr val="C0C0C0"/>
                  </a:outerShdw>
                </a:effectLst>
                <a:latin typeface="Times New Roman" charset="0"/>
              </a:rPr>
              <a:t>开始</a:t>
            </a:r>
          </a:p>
        </p:txBody>
      </p:sp>
      <p:sp>
        <p:nvSpPr>
          <p:cNvPr id="190472" name="AutoShape 8"/>
          <p:cNvSpPr>
            <a:spLocks noChangeArrowheads="1"/>
          </p:cNvSpPr>
          <p:nvPr/>
        </p:nvSpPr>
        <p:spPr bwMode="auto">
          <a:xfrm>
            <a:off x="3743325" y="5229225"/>
            <a:ext cx="1655763" cy="431800"/>
          </a:xfrm>
          <a:prstGeom prst="flowChartTerminator">
            <a:avLst/>
          </a:prstGeom>
          <a:noFill/>
          <a:ln w="38100">
            <a:solidFill>
              <a:schemeClr val="tx1"/>
            </a:solidFill>
            <a:miter lim="800000"/>
            <a:headEnd type="none" w="sm" len="sm"/>
            <a:tailEnd type="none" w="sm" len="sm"/>
          </a:ln>
          <a:effec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effectLst>
                  <a:outerShdw blurRad="38100" dist="38100" dir="2700000" algn="tl">
                    <a:srgbClr val="C0C0C0"/>
                  </a:outerShdw>
                </a:effectLst>
                <a:latin typeface="Times New Roman" charset="0"/>
              </a:rPr>
              <a:t>结束</a:t>
            </a:r>
          </a:p>
        </p:txBody>
      </p:sp>
      <p:sp>
        <p:nvSpPr>
          <p:cNvPr id="190473" name="AutoShape 9"/>
          <p:cNvSpPr>
            <a:spLocks noChangeArrowheads="1"/>
          </p:cNvSpPr>
          <p:nvPr/>
        </p:nvSpPr>
        <p:spPr bwMode="auto">
          <a:xfrm>
            <a:off x="3851275" y="2473325"/>
            <a:ext cx="1441450" cy="504825"/>
          </a:xfrm>
          <a:prstGeom prst="flowChartProcess">
            <a:avLst/>
          </a:prstGeom>
          <a:noFill/>
          <a:ln w="38100" algn="ctr">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2400">
                <a:effectLst>
                  <a:outerShdw blurRad="38100" dist="38100" dir="2700000" algn="tl">
                    <a:srgbClr val="C0C0C0"/>
                  </a:outerShdw>
                </a:effectLst>
                <a:latin typeface="Times New Roman" pitchFamily="18" charset="0"/>
                <a:ea typeface="宋体" pitchFamily="2" charset="-122"/>
              </a:rPr>
              <a:t>初始化</a:t>
            </a:r>
          </a:p>
        </p:txBody>
      </p:sp>
      <p:sp>
        <p:nvSpPr>
          <p:cNvPr id="190474" name="AutoShape 10"/>
          <p:cNvSpPr>
            <a:spLocks noChangeArrowheads="1"/>
          </p:cNvSpPr>
          <p:nvPr/>
        </p:nvSpPr>
        <p:spPr bwMode="auto">
          <a:xfrm>
            <a:off x="3851275" y="4311650"/>
            <a:ext cx="1441450" cy="503238"/>
          </a:xfrm>
          <a:prstGeom prst="flowChartProcess">
            <a:avLst/>
          </a:prstGeom>
          <a:noFill/>
          <a:ln w="38100" algn="ctr">
            <a:solidFill>
              <a:schemeClr val="tx1"/>
            </a:solidFill>
            <a:miter lim="800000"/>
            <a:headEnd/>
            <a:tailEnd/>
          </a:ln>
          <a:effec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effectLst>
                  <a:outerShdw blurRad="38100" dist="38100" dir="2700000" algn="tl">
                    <a:srgbClr val="C0C0C0"/>
                  </a:outerShdw>
                </a:effectLst>
                <a:latin typeface="Times New Roman" charset="0"/>
              </a:rPr>
              <a:t>退出处理</a:t>
            </a:r>
          </a:p>
        </p:txBody>
      </p:sp>
      <p:sp>
        <p:nvSpPr>
          <p:cNvPr id="190475" name="AutoShape 11"/>
          <p:cNvSpPr>
            <a:spLocks noChangeArrowheads="1"/>
          </p:cNvSpPr>
          <p:nvPr/>
        </p:nvSpPr>
        <p:spPr bwMode="auto">
          <a:xfrm>
            <a:off x="3851275" y="3392488"/>
            <a:ext cx="1441450" cy="504825"/>
          </a:xfrm>
          <a:prstGeom prst="flowChartProcess">
            <a:avLst/>
          </a:prstGeom>
          <a:noFill/>
          <a:ln w="38100" algn="ctr">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2400">
                <a:effectLst>
                  <a:outerShdw blurRad="38100" dist="38100" dir="2700000" algn="tl">
                    <a:srgbClr val="C0C0C0"/>
                  </a:outerShdw>
                </a:effectLst>
                <a:latin typeface="Times New Roman" pitchFamily="18" charset="0"/>
                <a:ea typeface="宋体" pitchFamily="2" charset="-122"/>
              </a:rPr>
              <a:t>主功能</a:t>
            </a:r>
          </a:p>
        </p:txBody>
      </p:sp>
      <p:cxnSp>
        <p:nvCxnSpPr>
          <p:cNvPr id="190477" name="AutoShape 13"/>
          <p:cNvCxnSpPr>
            <a:cxnSpLocks noChangeShapeType="1"/>
            <a:stCxn id="190471" idx="2"/>
            <a:endCxn id="190473" idx="0"/>
          </p:cNvCxnSpPr>
          <p:nvPr/>
        </p:nvCxnSpPr>
        <p:spPr bwMode="auto">
          <a:xfrm>
            <a:off x="4572000" y="2079625"/>
            <a:ext cx="0" cy="3746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0478" name="AutoShape 14"/>
          <p:cNvCxnSpPr>
            <a:cxnSpLocks noChangeShapeType="1"/>
            <a:stCxn id="190473" idx="2"/>
            <a:endCxn id="190475" idx="0"/>
          </p:cNvCxnSpPr>
          <p:nvPr/>
        </p:nvCxnSpPr>
        <p:spPr bwMode="auto">
          <a:xfrm>
            <a:off x="4572000" y="2997200"/>
            <a:ext cx="0" cy="37623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0479" name="AutoShape 15"/>
          <p:cNvCxnSpPr>
            <a:cxnSpLocks noChangeShapeType="1"/>
            <a:stCxn id="190475" idx="2"/>
            <a:endCxn id="190474" idx="0"/>
          </p:cNvCxnSpPr>
          <p:nvPr/>
        </p:nvCxnSpPr>
        <p:spPr bwMode="auto">
          <a:xfrm>
            <a:off x="4572000" y="3916363"/>
            <a:ext cx="0" cy="37623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0480" name="AutoShape 16"/>
          <p:cNvCxnSpPr>
            <a:cxnSpLocks noChangeShapeType="1"/>
            <a:stCxn id="190474" idx="2"/>
            <a:endCxn id="190472" idx="0"/>
          </p:cNvCxnSpPr>
          <p:nvPr/>
        </p:nvCxnSpPr>
        <p:spPr bwMode="auto">
          <a:xfrm>
            <a:off x="4572000" y="4833938"/>
            <a:ext cx="0" cy="37623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0481" name="AutoShape 17"/>
          <p:cNvSpPr>
            <a:spLocks noChangeArrowheads="1"/>
          </p:cNvSpPr>
          <p:nvPr/>
        </p:nvSpPr>
        <p:spPr bwMode="auto">
          <a:xfrm>
            <a:off x="468313" y="1125538"/>
            <a:ext cx="2376487" cy="1655762"/>
          </a:xfrm>
          <a:prstGeom prst="wedgeEllipseCallout">
            <a:avLst>
              <a:gd name="adj1" fmla="val 88074"/>
              <a:gd name="adj2" fmla="val 50769"/>
            </a:avLst>
          </a:prstGeom>
          <a:solidFill>
            <a:schemeClr val="accent1"/>
          </a:solidFill>
          <a:ln w="38100">
            <a:solidFill>
              <a:schemeClr val="tx1"/>
            </a:solidFill>
            <a:miter lim="800000"/>
            <a:headEnd/>
            <a:tailEnd/>
          </a:ln>
        </p:spPr>
        <p:txBody>
          <a:bodyPr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latin typeface="Times New Roman" charset="0"/>
              </a:rPr>
              <a:t>为程序运行所作的准备工作</a:t>
            </a:r>
            <a:endParaRPr lang="en-US" altLang="zh-CN" sz="2400">
              <a:latin typeface="Times New Roman" charset="0"/>
            </a:endParaRPr>
          </a:p>
        </p:txBody>
      </p:sp>
      <p:sp>
        <p:nvSpPr>
          <p:cNvPr id="190482" name="AutoShape 18"/>
          <p:cNvSpPr>
            <a:spLocks noChangeArrowheads="1"/>
          </p:cNvSpPr>
          <p:nvPr/>
        </p:nvSpPr>
        <p:spPr bwMode="auto">
          <a:xfrm>
            <a:off x="6443663" y="2276475"/>
            <a:ext cx="2089150" cy="1439863"/>
          </a:xfrm>
          <a:prstGeom prst="wedgeEllipseCallout">
            <a:avLst>
              <a:gd name="adj1" fmla="val -95667"/>
              <a:gd name="adj2" fmla="val 50551"/>
            </a:avLst>
          </a:prstGeom>
          <a:solidFill>
            <a:schemeClr val="accent1"/>
          </a:solidFill>
          <a:ln w="38100">
            <a:solidFill>
              <a:schemeClr val="tx1"/>
            </a:solidFill>
            <a:miter lim="800000"/>
            <a:headEnd/>
            <a:tailEnd/>
          </a:ln>
        </p:spPr>
        <p:txBody>
          <a:bodyPr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latin typeface="Times New Roman" charset="0"/>
              </a:rPr>
              <a:t>程序的主体功能</a:t>
            </a:r>
            <a:endParaRPr lang="en-US" altLang="zh-CN" sz="2400">
              <a:latin typeface="Times New Roman" charset="0"/>
            </a:endParaRPr>
          </a:p>
        </p:txBody>
      </p:sp>
      <p:sp>
        <p:nvSpPr>
          <p:cNvPr id="190483" name="AutoShape 19"/>
          <p:cNvSpPr>
            <a:spLocks noChangeArrowheads="1"/>
          </p:cNvSpPr>
          <p:nvPr/>
        </p:nvSpPr>
        <p:spPr bwMode="auto">
          <a:xfrm>
            <a:off x="611188" y="4508500"/>
            <a:ext cx="2736850" cy="1800225"/>
          </a:xfrm>
          <a:prstGeom prst="wedgeEllipseCallout">
            <a:avLst>
              <a:gd name="adj1" fmla="val 62065"/>
              <a:gd name="adj2" fmla="val -45236"/>
            </a:avLst>
          </a:prstGeom>
          <a:solidFill>
            <a:schemeClr val="accent1"/>
          </a:solidFill>
          <a:ln w="38100">
            <a:solidFill>
              <a:schemeClr val="tx1"/>
            </a:solidFill>
            <a:miter lim="800000"/>
            <a:headEnd/>
            <a:tailEnd/>
          </a:ln>
        </p:spPr>
        <p:txBody>
          <a:bodyPr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latin typeface="Times New Roman" charset="0"/>
              </a:rPr>
              <a:t>在退出前要做的事情，如打印结果资源释放</a:t>
            </a:r>
            <a:endParaRPr lang="en-US" altLang="zh-CN" sz="2400">
              <a:latin typeface="Times New Roman" charset="0"/>
            </a:endParaRPr>
          </a:p>
        </p:txBody>
      </p:sp>
      <p:sp>
        <p:nvSpPr>
          <p:cNvPr id="2" name="日期占位符 1"/>
          <p:cNvSpPr>
            <a:spLocks noGrp="1"/>
          </p:cNvSpPr>
          <p:nvPr>
            <p:ph type="dt" sz="half" idx="10"/>
          </p:nvPr>
        </p:nvSpPr>
        <p:spPr/>
        <p:txBody>
          <a:bodyPr/>
          <a:lstStyle/>
          <a:p>
            <a:fld id="{A1480806-09FD-664F-BC22-A4A4307A3312}"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idx="4294967295"/>
          </p:nvPr>
        </p:nvSpPr>
        <p:spPr>
          <a:xfrm>
            <a:off x="1346200" y="333375"/>
            <a:ext cx="7797800" cy="839788"/>
          </a:xfrm>
        </p:spPr>
        <p:txBody>
          <a:bodyPr/>
          <a:lstStyle/>
          <a:p>
            <a:pPr>
              <a:defRPr/>
            </a:pPr>
            <a:r>
              <a:rPr lang="zh-CN" altLang="en-US"/>
              <a:t>主功能               猜数字</a:t>
            </a:r>
          </a:p>
        </p:txBody>
      </p:sp>
      <p:sp>
        <p:nvSpPr>
          <p:cNvPr id="193542" name="AutoShape 6"/>
          <p:cNvSpPr>
            <a:spLocks noChangeArrowheads="1"/>
          </p:cNvSpPr>
          <p:nvPr/>
        </p:nvSpPr>
        <p:spPr bwMode="auto">
          <a:xfrm>
            <a:off x="1654175" y="1701800"/>
            <a:ext cx="1655763" cy="431800"/>
          </a:xfrm>
          <a:prstGeom prst="flowChartTerminator">
            <a:avLst/>
          </a:prstGeom>
          <a:noFill/>
          <a:ln w="38100">
            <a:solidFill>
              <a:schemeClr val="tx1"/>
            </a:solidFill>
            <a:miter lim="800000"/>
            <a:headEnd type="none" w="sm" len="sm"/>
            <a:tailEnd type="none" w="sm" len="sm"/>
          </a:ln>
          <a:effec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effectLst>
                  <a:outerShdw blurRad="38100" dist="38100" dir="2700000" algn="tl">
                    <a:srgbClr val="C0C0C0"/>
                  </a:outerShdw>
                </a:effectLst>
                <a:latin typeface="Times New Roman" charset="0"/>
              </a:rPr>
              <a:t>开始</a:t>
            </a:r>
          </a:p>
        </p:txBody>
      </p:sp>
      <p:sp>
        <p:nvSpPr>
          <p:cNvPr id="193543" name="AutoShape 7"/>
          <p:cNvSpPr>
            <a:spLocks noChangeArrowheads="1"/>
          </p:cNvSpPr>
          <p:nvPr/>
        </p:nvSpPr>
        <p:spPr bwMode="auto">
          <a:xfrm>
            <a:off x="1654175" y="5445125"/>
            <a:ext cx="1655763" cy="431800"/>
          </a:xfrm>
          <a:prstGeom prst="flowChartTerminator">
            <a:avLst/>
          </a:prstGeom>
          <a:noFill/>
          <a:ln w="38100">
            <a:solidFill>
              <a:schemeClr val="tx1"/>
            </a:solidFill>
            <a:miter lim="800000"/>
            <a:headEnd type="none" w="sm" len="sm"/>
            <a:tailEnd type="none" w="sm" len="sm"/>
          </a:ln>
          <a:effec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effectLst>
                  <a:outerShdw blurRad="38100" dist="38100" dir="2700000" algn="tl">
                    <a:srgbClr val="C0C0C0"/>
                  </a:outerShdw>
                </a:effectLst>
                <a:latin typeface="Times New Roman" charset="0"/>
              </a:rPr>
              <a:t>结束</a:t>
            </a:r>
          </a:p>
        </p:txBody>
      </p:sp>
      <p:sp>
        <p:nvSpPr>
          <p:cNvPr id="193544" name="AutoShape 8"/>
          <p:cNvSpPr>
            <a:spLocks noChangeArrowheads="1"/>
          </p:cNvSpPr>
          <p:nvPr/>
        </p:nvSpPr>
        <p:spPr bwMode="auto">
          <a:xfrm>
            <a:off x="1762125" y="2555875"/>
            <a:ext cx="1441450" cy="504825"/>
          </a:xfrm>
          <a:prstGeom prst="flowChartProcess">
            <a:avLst/>
          </a:prstGeom>
          <a:noFill/>
          <a:ln w="38100" algn="ctr">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2400" dirty="0">
                <a:effectLst>
                  <a:outerShdw blurRad="38100" dist="38100" dir="2700000" algn="tl">
                    <a:srgbClr val="C0C0C0"/>
                  </a:outerShdw>
                </a:effectLst>
                <a:latin typeface="Times New Roman" pitchFamily="18" charset="0"/>
                <a:ea typeface="宋体" pitchFamily="2" charset="-122"/>
              </a:rPr>
              <a:t>生成数字</a:t>
            </a:r>
          </a:p>
        </p:txBody>
      </p:sp>
      <p:sp>
        <p:nvSpPr>
          <p:cNvPr id="193546" name="AutoShape 10"/>
          <p:cNvSpPr>
            <a:spLocks noChangeArrowheads="1"/>
          </p:cNvSpPr>
          <p:nvPr/>
        </p:nvSpPr>
        <p:spPr bwMode="auto">
          <a:xfrm>
            <a:off x="1762125" y="3484563"/>
            <a:ext cx="1441450" cy="504825"/>
          </a:xfrm>
          <a:prstGeom prst="flowChartProcess">
            <a:avLst/>
          </a:prstGeom>
          <a:noFill/>
          <a:ln w="38100" algn="ctr">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2400">
                <a:effectLst>
                  <a:outerShdw blurRad="38100" dist="38100" dir="2700000" algn="tl">
                    <a:srgbClr val="C0C0C0"/>
                  </a:outerShdw>
                </a:effectLst>
                <a:latin typeface="Times New Roman" pitchFamily="18" charset="0"/>
                <a:ea typeface="宋体" pitchFamily="2" charset="-122"/>
              </a:rPr>
              <a:t>猜数字</a:t>
            </a:r>
            <a:endParaRPr lang="en-US" altLang="zh-CN" sz="2400">
              <a:effectLst>
                <a:outerShdw blurRad="38100" dist="38100" dir="2700000" algn="tl">
                  <a:srgbClr val="C0C0C0"/>
                </a:outerShdw>
              </a:effectLst>
              <a:latin typeface="Times New Roman" pitchFamily="18" charset="0"/>
              <a:ea typeface="宋体" pitchFamily="2" charset="-122"/>
            </a:endParaRPr>
          </a:p>
        </p:txBody>
      </p:sp>
      <p:cxnSp>
        <p:nvCxnSpPr>
          <p:cNvPr id="193547" name="AutoShape 11"/>
          <p:cNvCxnSpPr>
            <a:cxnSpLocks noChangeShapeType="1"/>
            <a:stCxn id="193542" idx="2"/>
            <a:endCxn id="193544" idx="0"/>
          </p:cNvCxnSpPr>
          <p:nvPr/>
        </p:nvCxnSpPr>
        <p:spPr bwMode="auto">
          <a:xfrm>
            <a:off x="2482850" y="2152650"/>
            <a:ext cx="0" cy="3841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3548" name="AutoShape 12"/>
          <p:cNvCxnSpPr>
            <a:cxnSpLocks noChangeShapeType="1"/>
            <a:stCxn id="193544" idx="2"/>
            <a:endCxn id="193546" idx="0"/>
          </p:cNvCxnSpPr>
          <p:nvPr/>
        </p:nvCxnSpPr>
        <p:spPr bwMode="auto">
          <a:xfrm>
            <a:off x="2482850" y="3079750"/>
            <a:ext cx="0" cy="38576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3549" name="AutoShape 13"/>
          <p:cNvCxnSpPr>
            <a:cxnSpLocks noChangeShapeType="1"/>
            <a:stCxn id="193546" idx="2"/>
            <a:endCxn id="193551" idx="0"/>
          </p:cNvCxnSpPr>
          <p:nvPr/>
        </p:nvCxnSpPr>
        <p:spPr bwMode="auto">
          <a:xfrm>
            <a:off x="2482850" y="4008438"/>
            <a:ext cx="0" cy="3841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3550" name="AutoShape 14"/>
          <p:cNvCxnSpPr>
            <a:cxnSpLocks noChangeShapeType="1"/>
            <a:stCxn id="193551" idx="2"/>
            <a:endCxn id="193543" idx="0"/>
          </p:cNvCxnSpPr>
          <p:nvPr/>
        </p:nvCxnSpPr>
        <p:spPr bwMode="auto">
          <a:xfrm>
            <a:off x="2482850" y="5040313"/>
            <a:ext cx="0" cy="38576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3551" name="AutoShape 15"/>
          <p:cNvSpPr>
            <a:spLocks noChangeArrowheads="1"/>
          </p:cNvSpPr>
          <p:nvPr/>
        </p:nvSpPr>
        <p:spPr bwMode="auto">
          <a:xfrm>
            <a:off x="1114425" y="4411663"/>
            <a:ext cx="2736850" cy="609600"/>
          </a:xfrm>
          <a:prstGeom prst="flowChartDecision">
            <a:avLst/>
          </a:prstGeom>
          <a:noFill/>
          <a:ln w="38100" algn="ctr">
            <a:solidFill>
              <a:schemeClr val="tx1"/>
            </a:solidFill>
            <a:miter lim="800000"/>
            <a:headEnd/>
            <a:tailEnd/>
          </a:ln>
          <a:effec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effectLst>
                  <a:outerShdw blurRad="38100" dist="38100" dir="2700000" algn="tl">
                    <a:srgbClr val="C0C0C0"/>
                  </a:outerShdw>
                </a:effectLst>
                <a:latin typeface="Times New Roman" charset="0"/>
              </a:rPr>
              <a:t>是否继续？</a:t>
            </a:r>
            <a:endParaRPr lang="en-US" altLang="zh-CN" sz="2400">
              <a:effectLst>
                <a:outerShdw blurRad="38100" dist="38100" dir="2700000" algn="tl">
                  <a:srgbClr val="C0C0C0"/>
                </a:outerShdw>
              </a:effectLst>
              <a:latin typeface="Times New Roman" charset="0"/>
            </a:endParaRPr>
          </a:p>
        </p:txBody>
      </p:sp>
      <p:sp>
        <p:nvSpPr>
          <p:cNvPr id="193552" name="Text Box 16"/>
          <p:cNvSpPr txBox="1">
            <a:spLocks noChangeArrowheads="1"/>
          </p:cNvSpPr>
          <p:nvPr/>
        </p:nvSpPr>
        <p:spPr bwMode="auto">
          <a:xfrm>
            <a:off x="2051050" y="4987925"/>
            <a:ext cx="404813" cy="457200"/>
          </a:xfrm>
          <a:prstGeom prst="rect">
            <a:avLst/>
          </a:prstGeom>
          <a:noFill/>
          <a:ln w="38100" algn="ctr">
            <a:noFill/>
            <a:miter lim="800000"/>
            <a:headEnd/>
            <a:tailEnd/>
          </a:ln>
          <a:effec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en-US" altLang="zh-CN" sz="2400">
                <a:effectLst>
                  <a:outerShdw blurRad="38100" dist="38100" dir="2700000" algn="tl">
                    <a:srgbClr val="C0C0C0"/>
                  </a:outerShdw>
                </a:effectLst>
                <a:latin typeface="Times New Roman" charset="0"/>
              </a:rPr>
              <a:t>N</a:t>
            </a:r>
          </a:p>
        </p:txBody>
      </p:sp>
      <p:cxnSp>
        <p:nvCxnSpPr>
          <p:cNvPr id="193553" name="AutoShape 17"/>
          <p:cNvCxnSpPr>
            <a:cxnSpLocks noChangeShapeType="1"/>
            <a:stCxn id="193551" idx="3"/>
            <a:endCxn id="193559" idx="0"/>
          </p:cNvCxnSpPr>
          <p:nvPr/>
        </p:nvCxnSpPr>
        <p:spPr bwMode="auto">
          <a:xfrm flipV="1">
            <a:off x="3870325" y="2330450"/>
            <a:ext cx="196850" cy="2386013"/>
          </a:xfrm>
          <a:prstGeom prst="bentConnector4">
            <a:avLst>
              <a:gd name="adj1" fmla="val 99995"/>
              <a:gd name="adj2" fmla="val 22356"/>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193554" name="Text Box 18"/>
          <p:cNvSpPr txBox="1">
            <a:spLocks noChangeArrowheads="1"/>
          </p:cNvSpPr>
          <p:nvPr/>
        </p:nvSpPr>
        <p:spPr bwMode="auto">
          <a:xfrm>
            <a:off x="3635375" y="4149725"/>
            <a:ext cx="404813" cy="457200"/>
          </a:xfrm>
          <a:prstGeom prst="rect">
            <a:avLst/>
          </a:prstGeom>
          <a:noFill/>
          <a:ln w="38100" algn="ctr">
            <a:noFill/>
            <a:miter lim="800000"/>
            <a:headEnd/>
            <a:tailEnd/>
          </a:ln>
          <a:effec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en-US" altLang="zh-CN" sz="2400">
                <a:effectLst>
                  <a:outerShdw blurRad="38100" dist="38100" dir="2700000" algn="tl">
                    <a:srgbClr val="C0C0C0"/>
                  </a:outerShdw>
                </a:effectLst>
                <a:latin typeface="Times New Roman" charset="0"/>
              </a:rPr>
              <a:t>Y</a:t>
            </a:r>
          </a:p>
        </p:txBody>
      </p:sp>
      <p:sp>
        <p:nvSpPr>
          <p:cNvPr id="193559" name="Line 23"/>
          <p:cNvSpPr>
            <a:spLocks noChangeShapeType="1"/>
          </p:cNvSpPr>
          <p:nvPr/>
        </p:nvSpPr>
        <p:spPr bwMode="auto">
          <a:xfrm flipH="1">
            <a:off x="2482850" y="2349500"/>
            <a:ext cx="1584325" cy="0"/>
          </a:xfrm>
          <a:prstGeom prst="line">
            <a:avLst/>
          </a:prstGeom>
          <a:noFill/>
          <a:ln w="38100">
            <a:solidFill>
              <a:schemeClr val="tx1"/>
            </a:solidFill>
            <a:round/>
            <a:headEnd/>
            <a:tailEnd type="triangle" w="med" len="med"/>
          </a:ln>
          <a:effectLst/>
        </p:spPr>
        <p:txBody>
          <a:bodyPr wrap="none" anchor="ctr"/>
          <a:lstStyle/>
          <a:p>
            <a:pPr algn="ctr">
              <a:lnSpc>
                <a:spcPct val="100000"/>
              </a:lnSpc>
              <a:spcBef>
                <a:spcPct val="0"/>
              </a:spcBef>
              <a:buClrTx/>
              <a:buSzTx/>
              <a:buFontTx/>
              <a:buNone/>
              <a:defRPr/>
            </a:pPr>
            <a:endParaRPr lang="zh-CN" altLang="en-US" sz="2400">
              <a:effectLst>
                <a:outerShdw blurRad="38100" dist="38100" dir="2700000" algn="tl">
                  <a:srgbClr val="000000">
                    <a:alpha val="43137"/>
                  </a:srgbClr>
                </a:outerShdw>
              </a:effectLst>
              <a:latin typeface="Times New Roman" pitchFamily="18" charset="0"/>
              <a:ea typeface="宋体" pitchFamily="2" charset="-122"/>
            </a:endParaRPr>
          </a:p>
        </p:txBody>
      </p:sp>
      <p:sp>
        <p:nvSpPr>
          <p:cNvPr id="193561" name="AutoShape 25"/>
          <p:cNvSpPr>
            <a:spLocks noChangeArrowheads="1"/>
          </p:cNvSpPr>
          <p:nvPr/>
        </p:nvSpPr>
        <p:spPr bwMode="auto">
          <a:xfrm>
            <a:off x="5688013" y="1701800"/>
            <a:ext cx="1655762" cy="431800"/>
          </a:xfrm>
          <a:prstGeom prst="flowChartTerminator">
            <a:avLst/>
          </a:prstGeom>
          <a:noFill/>
          <a:ln w="38100">
            <a:solidFill>
              <a:schemeClr val="tx1"/>
            </a:solidFill>
            <a:miter lim="800000"/>
            <a:headEnd type="none" w="sm" len="sm"/>
            <a:tailEnd type="none" w="sm" len="sm"/>
          </a:ln>
          <a:effec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effectLst>
                  <a:outerShdw blurRad="38100" dist="38100" dir="2700000" algn="tl">
                    <a:srgbClr val="C0C0C0"/>
                  </a:outerShdw>
                </a:effectLst>
                <a:latin typeface="Times New Roman" charset="0"/>
              </a:rPr>
              <a:t>开始</a:t>
            </a:r>
          </a:p>
        </p:txBody>
      </p:sp>
      <p:sp>
        <p:nvSpPr>
          <p:cNvPr id="193562" name="AutoShape 26"/>
          <p:cNvSpPr>
            <a:spLocks noChangeArrowheads="1"/>
          </p:cNvSpPr>
          <p:nvPr/>
        </p:nvSpPr>
        <p:spPr bwMode="auto">
          <a:xfrm>
            <a:off x="5667375" y="5734050"/>
            <a:ext cx="1655763" cy="431800"/>
          </a:xfrm>
          <a:prstGeom prst="flowChartTerminator">
            <a:avLst/>
          </a:prstGeom>
          <a:noFill/>
          <a:ln w="38100">
            <a:solidFill>
              <a:schemeClr val="tx1"/>
            </a:solidFill>
            <a:miter lim="800000"/>
            <a:headEnd type="none" w="sm" len="sm"/>
            <a:tailEnd type="none" w="sm" len="sm"/>
          </a:ln>
          <a:effec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effectLst>
                  <a:outerShdw blurRad="38100" dist="38100" dir="2700000" algn="tl">
                    <a:srgbClr val="C0C0C0"/>
                  </a:outerShdw>
                </a:effectLst>
                <a:latin typeface="Times New Roman" charset="0"/>
              </a:rPr>
              <a:t>结束</a:t>
            </a:r>
          </a:p>
        </p:txBody>
      </p:sp>
      <p:cxnSp>
        <p:nvCxnSpPr>
          <p:cNvPr id="193565" name="AutoShape 29"/>
          <p:cNvCxnSpPr>
            <a:cxnSpLocks noChangeShapeType="1"/>
            <a:stCxn id="193561" idx="2"/>
            <a:endCxn id="193579" idx="1"/>
          </p:cNvCxnSpPr>
          <p:nvPr/>
        </p:nvCxnSpPr>
        <p:spPr bwMode="auto">
          <a:xfrm flipH="1">
            <a:off x="6515100" y="2152650"/>
            <a:ext cx="1588" cy="26352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3568" name="AutoShape 32"/>
          <p:cNvCxnSpPr>
            <a:cxnSpLocks noChangeShapeType="1"/>
            <a:stCxn id="193569" idx="2"/>
            <a:endCxn id="193575" idx="1"/>
          </p:cNvCxnSpPr>
          <p:nvPr/>
        </p:nvCxnSpPr>
        <p:spPr bwMode="auto">
          <a:xfrm flipH="1">
            <a:off x="6507163" y="3800475"/>
            <a:ext cx="9525" cy="26511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3569" name="AutoShape 33"/>
          <p:cNvSpPr>
            <a:spLocks noChangeArrowheads="1"/>
          </p:cNvSpPr>
          <p:nvPr/>
        </p:nvSpPr>
        <p:spPr bwMode="auto">
          <a:xfrm>
            <a:off x="5148263" y="3171825"/>
            <a:ext cx="2736850" cy="609600"/>
          </a:xfrm>
          <a:prstGeom prst="flowChartDecision">
            <a:avLst/>
          </a:prstGeom>
          <a:noFill/>
          <a:ln w="38100" algn="ctr">
            <a:solidFill>
              <a:schemeClr val="tx1"/>
            </a:solidFill>
            <a:miter lim="800000"/>
            <a:headEnd/>
            <a:tailEnd/>
          </a:ln>
          <a:effec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effectLst>
                  <a:outerShdw blurRad="38100" dist="38100" dir="2700000" algn="tl">
                    <a:srgbClr val="C0C0C0"/>
                  </a:outerShdw>
                </a:effectLst>
                <a:latin typeface="Times New Roman" charset="0"/>
              </a:rPr>
              <a:t>猜得对吗？</a:t>
            </a:r>
            <a:endParaRPr lang="en-US" altLang="zh-CN" sz="2400">
              <a:effectLst>
                <a:outerShdw blurRad="38100" dist="38100" dir="2700000" algn="tl">
                  <a:srgbClr val="C0C0C0"/>
                </a:outerShdw>
              </a:effectLst>
              <a:latin typeface="Times New Roman" charset="0"/>
            </a:endParaRPr>
          </a:p>
        </p:txBody>
      </p:sp>
      <p:sp>
        <p:nvSpPr>
          <p:cNvPr id="193570" name="Text Box 34"/>
          <p:cNvSpPr txBox="1">
            <a:spLocks noChangeArrowheads="1"/>
          </p:cNvSpPr>
          <p:nvPr/>
        </p:nvSpPr>
        <p:spPr bwMode="auto">
          <a:xfrm>
            <a:off x="6011863" y="3692525"/>
            <a:ext cx="404812" cy="457200"/>
          </a:xfrm>
          <a:prstGeom prst="rect">
            <a:avLst/>
          </a:prstGeom>
          <a:noFill/>
          <a:ln w="38100" algn="ctr">
            <a:noFill/>
            <a:miter lim="800000"/>
            <a:headEnd/>
            <a:tailEnd/>
          </a:ln>
          <a:effec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en-US" altLang="zh-CN" sz="2400">
                <a:effectLst>
                  <a:outerShdw blurRad="38100" dist="38100" dir="2700000" algn="tl">
                    <a:srgbClr val="C0C0C0"/>
                  </a:outerShdw>
                </a:effectLst>
                <a:latin typeface="Times New Roman" charset="0"/>
              </a:rPr>
              <a:t>N</a:t>
            </a:r>
          </a:p>
        </p:txBody>
      </p:sp>
      <p:sp>
        <p:nvSpPr>
          <p:cNvPr id="193572" name="Text Box 36"/>
          <p:cNvSpPr txBox="1">
            <a:spLocks noChangeArrowheads="1"/>
          </p:cNvSpPr>
          <p:nvPr/>
        </p:nvSpPr>
        <p:spPr bwMode="auto">
          <a:xfrm>
            <a:off x="4787900" y="2971800"/>
            <a:ext cx="404813" cy="457200"/>
          </a:xfrm>
          <a:prstGeom prst="rect">
            <a:avLst/>
          </a:prstGeom>
          <a:noFill/>
          <a:ln w="38100" algn="ctr">
            <a:noFill/>
            <a:miter lim="800000"/>
            <a:headEnd/>
            <a:tailEnd/>
          </a:ln>
          <a:effec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en-US" altLang="zh-CN" sz="2400">
                <a:effectLst>
                  <a:outerShdw blurRad="38100" dist="38100" dir="2700000" algn="tl">
                    <a:srgbClr val="C0C0C0"/>
                  </a:outerShdw>
                </a:effectLst>
                <a:latin typeface="Times New Roman" charset="0"/>
              </a:rPr>
              <a:t>Y</a:t>
            </a:r>
          </a:p>
        </p:txBody>
      </p:sp>
      <p:sp>
        <p:nvSpPr>
          <p:cNvPr id="193575" name="AutoShape 39"/>
          <p:cNvSpPr>
            <a:spLocks noChangeArrowheads="1"/>
          </p:cNvSpPr>
          <p:nvPr/>
        </p:nvSpPr>
        <p:spPr bwMode="auto">
          <a:xfrm>
            <a:off x="5524500" y="4084638"/>
            <a:ext cx="1965325" cy="433387"/>
          </a:xfrm>
          <a:prstGeom prst="flowChartInputOutput">
            <a:avLst/>
          </a:prstGeom>
          <a:noFill/>
          <a:ln w="38100" algn="ctr">
            <a:solidFill>
              <a:schemeClr val="tx1"/>
            </a:solidFill>
            <a:miter lim="800000"/>
            <a:headEnd/>
            <a:tailEnd/>
          </a:ln>
          <a:effectLst/>
        </p:spPr>
        <p:txBody>
          <a:bodyPr wrap="none" anchor="ctr"/>
          <a:lstStyle/>
          <a:p>
            <a:pPr algn="ctr">
              <a:lnSpc>
                <a:spcPct val="100000"/>
              </a:lnSpc>
              <a:spcBef>
                <a:spcPct val="0"/>
              </a:spcBef>
              <a:buClrTx/>
              <a:buSzTx/>
              <a:buFontTx/>
              <a:buNone/>
              <a:defRPr/>
            </a:pPr>
            <a:r>
              <a:rPr lang="zh-CN" altLang="en-US" sz="2400">
                <a:effectLst>
                  <a:outerShdw blurRad="38100" dist="38100" dir="2700000" algn="tl">
                    <a:srgbClr val="C0C0C0"/>
                  </a:outerShdw>
                </a:effectLst>
                <a:latin typeface="Times New Roman" pitchFamily="18" charset="0"/>
                <a:ea typeface="宋体" pitchFamily="2" charset="-122"/>
              </a:rPr>
              <a:t>提示大小</a:t>
            </a:r>
            <a:endParaRPr lang="en-US" altLang="zh-CN" sz="2400">
              <a:effectLst>
                <a:outerShdw blurRad="38100" dist="38100" dir="2700000" algn="tl">
                  <a:srgbClr val="C0C0C0"/>
                </a:outerShdw>
              </a:effectLst>
              <a:latin typeface="Times New Roman" pitchFamily="18" charset="0"/>
              <a:ea typeface="宋体" pitchFamily="2" charset="-122"/>
            </a:endParaRPr>
          </a:p>
        </p:txBody>
      </p:sp>
      <p:sp>
        <p:nvSpPr>
          <p:cNvPr id="193576" name="AutoShape 40"/>
          <p:cNvSpPr>
            <a:spLocks noChangeArrowheads="1"/>
          </p:cNvSpPr>
          <p:nvPr/>
        </p:nvSpPr>
        <p:spPr bwMode="auto">
          <a:xfrm>
            <a:off x="5132388" y="4821238"/>
            <a:ext cx="2736850" cy="609600"/>
          </a:xfrm>
          <a:prstGeom prst="flowChartDecision">
            <a:avLst/>
          </a:prstGeom>
          <a:noFill/>
          <a:ln w="38100" algn="ctr">
            <a:solidFill>
              <a:schemeClr val="tx1"/>
            </a:solidFill>
            <a:miter lim="800000"/>
            <a:headEnd/>
            <a:tailEnd/>
          </a:ln>
          <a:effec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effectLst>
                  <a:outerShdw blurRad="38100" dist="38100" dir="2700000" algn="tl">
                    <a:srgbClr val="C0C0C0"/>
                  </a:outerShdw>
                </a:effectLst>
                <a:latin typeface="Times New Roman" charset="0"/>
              </a:rPr>
              <a:t>次数</a:t>
            </a:r>
            <a:r>
              <a:rPr lang="en-US" altLang="zh-CN" sz="2400">
                <a:effectLst>
                  <a:outerShdw blurRad="38100" dist="38100" dir="2700000" algn="tl">
                    <a:srgbClr val="C0C0C0"/>
                  </a:outerShdw>
                </a:effectLst>
                <a:latin typeface="Times New Roman" charset="0"/>
              </a:rPr>
              <a:t>&lt;7</a:t>
            </a:r>
            <a:r>
              <a:rPr lang="zh-CN" altLang="en-US" sz="2400">
                <a:effectLst>
                  <a:outerShdw blurRad="38100" dist="38100" dir="2700000" algn="tl">
                    <a:srgbClr val="C0C0C0"/>
                  </a:outerShdw>
                </a:effectLst>
                <a:latin typeface="Times New Roman" charset="0"/>
              </a:rPr>
              <a:t>？</a:t>
            </a:r>
            <a:endParaRPr lang="en-US" altLang="zh-CN" sz="2400">
              <a:effectLst>
                <a:outerShdw blurRad="38100" dist="38100" dir="2700000" algn="tl">
                  <a:srgbClr val="C0C0C0"/>
                </a:outerShdw>
              </a:effectLst>
              <a:latin typeface="Times New Roman" charset="0"/>
            </a:endParaRPr>
          </a:p>
        </p:txBody>
      </p:sp>
      <p:cxnSp>
        <p:nvCxnSpPr>
          <p:cNvPr id="193577" name="AutoShape 41"/>
          <p:cNvCxnSpPr>
            <a:cxnSpLocks noChangeShapeType="1"/>
            <a:stCxn id="193575" idx="4"/>
            <a:endCxn id="193576" idx="0"/>
          </p:cNvCxnSpPr>
          <p:nvPr/>
        </p:nvCxnSpPr>
        <p:spPr bwMode="auto">
          <a:xfrm flipH="1">
            <a:off x="6500813" y="4537075"/>
            <a:ext cx="6350" cy="26511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3579" name="AutoShape 43"/>
          <p:cNvSpPr>
            <a:spLocks noChangeArrowheads="1"/>
          </p:cNvSpPr>
          <p:nvPr/>
        </p:nvSpPr>
        <p:spPr bwMode="auto">
          <a:xfrm>
            <a:off x="5532438" y="2435225"/>
            <a:ext cx="1965325" cy="433388"/>
          </a:xfrm>
          <a:prstGeom prst="flowChartInputOutput">
            <a:avLst/>
          </a:prstGeom>
          <a:noFill/>
          <a:ln w="38100" algn="ctr">
            <a:solidFill>
              <a:schemeClr val="tx1"/>
            </a:solidFill>
            <a:miter lim="800000"/>
            <a:headEnd/>
            <a:tailEnd/>
          </a:ln>
          <a:effectLst/>
        </p:spPr>
        <p:txBody>
          <a:bodyPr wrap="none" anchor="ct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zh-CN" altLang="en-US" sz="2400">
                <a:effectLst>
                  <a:outerShdw blurRad="38100" dist="38100" dir="2700000" algn="tl">
                    <a:srgbClr val="C0C0C0"/>
                  </a:outerShdw>
                </a:effectLst>
                <a:latin typeface="Times New Roman" charset="0"/>
              </a:rPr>
              <a:t>输入数字</a:t>
            </a:r>
          </a:p>
        </p:txBody>
      </p:sp>
      <p:cxnSp>
        <p:nvCxnSpPr>
          <p:cNvPr id="193580" name="AutoShape 44"/>
          <p:cNvCxnSpPr>
            <a:cxnSpLocks noChangeShapeType="1"/>
            <a:stCxn id="193579" idx="4"/>
            <a:endCxn id="193569" idx="0"/>
          </p:cNvCxnSpPr>
          <p:nvPr/>
        </p:nvCxnSpPr>
        <p:spPr bwMode="auto">
          <a:xfrm>
            <a:off x="6515100" y="2887663"/>
            <a:ext cx="1588" cy="2651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3581" name="AutoShape 45"/>
          <p:cNvCxnSpPr>
            <a:cxnSpLocks noChangeShapeType="1"/>
            <a:stCxn id="193576" idx="2"/>
            <a:endCxn id="193562" idx="0"/>
          </p:cNvCxnSpPr>
          <p:nvPr/>
        </p:nvCxnSpPr>
        <p:spPr bwMode="auto">
          <a:xfrm flipH="1">
            <a:off x="6496050" y="5449888"/>
            <a:ext cx="4763" cy="2651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3582" name="AutoShape 46"/>
          <p:cNvCxnSpPr>
            <a:cxnSpLocks noChangeShapeType="1"/>
            <a:stCxn id="193569" idx="1"/>
            <a:endCxn id="193583" idx="0"/>
          </p:cNvCxnSpPr>
          <p:nvPr/>
        </p:nvCxnSpPr>
        <p:spPr bwMode="auto">
          <a:xfrm rot="10800000" flipV="1">
            <a:off x="4860925" y="3476625"/>
            <a:ext cx="268288" cy="2070100"/>
          </a:xfrm>
          <a:prstGeom prst="bentConnector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193583" name="Line 47"/>
          <p:cNvSpPr>
            <a:spLocks noChangeShapeType="1"/>
          </p:cNvSpPr>
          <p:nvPr/>
        </p:nvSpPr>
        <p:spPr bwMode="auto">
          <a:xfrm>
            <a:off x="4860925" y="5565775"/>
            <a:ext cx="1511300" cy="0"/>
          </a:xfrm>
          <a:prstGeom prst="line">
            <a:avLst/>
          </a:prstGeom>
          <a:noFill/>
          <a:ln w="38100">
            <a:solidFill>
              <a:schemeClr val="tx1"/>
            </a:solidFill>
            <a:round/>
            <a:headEnd/>
            <a:tailEnd type="triangle" w="med" len="med"/>
          </a:ln>
          <a:effectLst/>
        </p:spPr>
        <p:txBody>
          <a:bodyPr wrap="none" anchor="ctr"/>
          <a:lstStyle/>
          <a:p>
            <a:pPr algn="ctr">
              <a:lnSpc>
                <a:spcPct val="100000"/>
              </a:lnSpc>
              <a:spcBef>
                <a:spcPct val="0"/>
              </a:spcBef>
              <a:buClrTx/>
              <a:buSzTx/>
              <a:buFontTx/>
              <a:buNone/>
              <a:defRPr/>
            </a:pPr>
            <a:endParaRPr lang="zh-CN" altLang="en-US" sz="2400">
              <a:effectLst>
                <a:outerShdw blurRad="38100" dist="38100" dir="2700000" algn="tl">
                  <a:srgbClr val="000000">
                    <a:alpha val="43137"/>
                  </a:srgbClr>
                </a:outerShdw>
              </a:effectLst>
              <a:latin typeface="Times New Roman" pitchFamily="18" charset="0"/>
              <a:ea typeface="宋体" pitchFamily="2" charset="-122"/>
            </a:endParaRPr>
          </a:p>
        </p:txBody>
      </p:sp>
      <p:sp>
        <p:nvSpPr>
          <p:cNvPr id="193584" name="Text Box 48"/>
          <p:cNvSpPr txBox="1">
            <a:spLocks noChangeArrowheads="1"/>
          </p:cNvSpPr>
          <p:nvPr/>
        </p:nvSpPr>
        <p:spPr bwMode="auto">
          <a:xfrm>
            <a:off x="6516688" y="5300663"/>
            <a:ext cx="404812" cy="457200"/>
          </a:xfrm>
          <a:prstGeom prst="rect">
            <a:avLst/>
          </a:prstGeom>
          <a:noFill/>
          <a:ln w="38100" algn="ctr">
            <a:noFill/>
            <a:miter lim="800000"/>
            <a:headEnd/>
            <a:tailEnd/>
          </a:ln>
          <a:effec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en-US" altLang="zh-CN" sz="2400">
                <a:effectLst>
                  <a:outerShdw blurRad="38100" dist="38100" dir="2700000" algn="tl">
                    <a:srgbClr val="C0C0C0"/>
                  </a:outerShdw>
                </a:effectLst>
                <a:latin typeface="Times New Roman" charset="0"/>
              </a:rPr>
              <a:t>N</a:t>
            </a:r>
          </a:p>
        </p:txBody>
      </p:sp>
      <p:cxnSp>
        <p:nvCxnSpPr>
          <p:cNvPr id="193585" name="AutoShape 49"/>
          <p:cNvCxnSpPr>
            <a:cxnSpLocks noChangeShapeType="1"/>
            <a:stCxn id="193576" idx="3"/>
            <a:endCxn id="193586" idx="0"/>
          </p:cNvCxnSpPr>
          <p:nvPr/>
        </p:nvCxnSpPr>
        <p:spPr bwMode="auto">
          <a:xfrm flipV="1">
            <a:off x="7888288" y="2257425"/>
            <a:ext cx="430212" cy="2868613"/>
          </a:xfrm>
          <a:prstGeom prst="bentConnector4">
            <a:avLst>
              <a:gd name="adj1" fmla="val 100000"/>
              <a:gd name="adj2" fmla="val 18593"/>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193586" name="Line 50"/>
          <p:cNvSpPr>
            <a:spLocks noChangeShapeType="1"/>
          </p:cNvSpPr>
          <p:nvPr/>
        </p:nvSpPr>
        <p:spPr bwMode="auto">
          <a:xfrm flipH="1">
            <a:off x="6588125" y="2276475"/>
            <a:ext cx="1728788" cy="0"/>
          </a:xfrm>
          <a:prstGeom prst="line">
            <a:avLst/>
          </a:prstGeom>
          <a:noFill/>
          <a:ln w="38100">
            <a:solidFill>
              <a:schemeClr val="tx1"/>
            </a:solidFill>
            <a:round/>
            <a:headEnd/>
            <a:tailEnd type="triangle" w="med" len="med"/>
          </a:ln>
          <a:effectLst/>
        </p:spPr>
        <p:txBody>
          <a:bodyPr wrap="none" anchor="ctr"/>
          <a:lstStyle/>
          <a:p>
            <a:pPr algn="ctr">
              <a:lnSpc>
                <a:spcPct val="100000"/>
              </a:lnSpc>
              <a:spcBef>
                <a:spcPct val="0"/>
              </a:spcBef>
              <a:buClrTx/>
              <a:buSzTx/>
              <a:buFontTx/>
              <a:buNone/>
              <a:defRPr/>
            </a:pPr>
            <a:endParaRPr lang="zh-CN" altLang="en-US" sz="2400">
              <a:effectLst>
                <a:outerShdw blurRad="38100" dist="38100" dir="2700000" algn="tl">
                  <a:srgbClr val="000000">
                    <a:alpha val="43137"/>
                  </a:srgbClr>
                </a:outerShdw>
              </a:effectLst>
              <a:latin typeface="Times New Roman" pitchFamily="18" charset="0"/>
              <a:ea typeface="宋体" pitchFamily="2" charset="-122"/>
            </a:endParaRPr>
          </a:p>
        </p:txBody>
      </p:sp>
      <p:sp>
        <p:nvSpPr>
          <p:cNvPr id="193587" name="Text Box 51"/>
          <p:cNvSpPr txBox="1">
            <a:spLocks noChangeArrowheads="1"/>
          </p:cNvSpPr>
          <p:nvPr/>
        </p:nvSpPr>
        <p:spPr bwMode="auto">
          <a:xfrm>
            <a:off x="7839075" y="4700588"/>
            <a:ext cx="404813" cy="457200"/>
          </a:xfrm>
          <a:prstGeom prst="rect">
            <a:avLst/>
          </a:prstGeom>
          <a:noFill/>
          <a:ln w="38100" algn="ctr">
            <a:noFill/>
            <a:miter lim="800000"/>
            <a:headEnd/>
            <a:tailEnd/>
          </a:ln>
          <a:effectLst/>
        </p:spPr>
        <p:txBody>
          <a:bodyPr wrap="none">
            <a:spAutoFit/>
          </a:bodyPr>
          <a:lstStyle>
            <a:lvl1pPr>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gn="ctr">
              <a:lnSpc>
                <a:spcPct val="100000"/>
              </a:lnSpc>
              <a:spcBef>
                <a:spcPct val="0"/>
              </a:spcBef>
              <a:buClrTx/>
              <a:buSzTx/>
              <a:buFontTx/>
              <a:buNone/>
            </a:pPr>
            <a:r>
              <a:rPr lang="en-US" altLang="zh-CN" sz="2400">
                <a:effectLst>
                  <a:outerShdw blurRad="38100" dist="38100" dir="2700000" algn="tl">
                    <a:srgbClr val="C0C0C0"/>
                  </a:outerShdw>
                </a:effectLst>
                <a:latin typeface="Times New Roman" charset="0"/>
              </a:rPr>
              <a:t>Y</a:t>
            </a:r>
          </a:p>
        </p:txBody>
      </p:sp>
      <p:sp>
        <p:nvSpPr>
          <p:cNvPr id="384035" name="AutoShape 35"/>
          <p:cNvSpPr>
            <a:spLocks noChangeArrowheads="1"/>
          </p:cNvSpPr>
          <p:nvPr/>
        </p:nvSpPr>
        <p:spPr bwMode="auto">
          <a:xfrm>
            <a:off x="4572000" y="1196975"/>
            <a:ext cx="4032250" cy="5256213"/>
          </a:xfrm>
          <a:prstGeom prst="wedgeRoundRectCallout">
            <a:avLst>
              <a:gd name="adj1" fmla="val -87125"/>
              <a:gd name="adj2" fmla="val -1074"/>
              <a:gd name="adj3" fmla="val 16667"/>
            </a:avLst>
          </a:prstGeom>
          <a:noFill/>
          <a:ln w="25400" algn="ctr">
            <a:solidFill>
              <a:schemeClr val="accent2"/>
            </a:solidFill>
            <a:miter lim="800000"/>
            <a:headEnd/>
            <a:tailEnd/>
          </a:ln>
          <a:effectLst/>
        </p:spPr>
        <p:txBody>
          <a:bodyPr lIns="92075" tIns="46037" rIns="92075" bIns="46037"/>
          <a:lstStyle/>
          <a:p>
            <a:pPr marL="374650" indent="-374650" algn="ctr">
              <a:defRPr/>
            </a:pPr>
            <a:endParaRPr lang="zh-CN" altLang="en-US">
              <a:effectLst>
                <a:outerShdw blurRad="38100" dist="38100" dir="2700000" algn="tl">
                  <a:srgbClr val="C0C0C0"/>
                </a:outerShdw>
              </a:effectLst>
              <a:latin typeface="Courier New" pitchFamily="49" charset="0"/>
              <a:ea typeface="宋体" pitchFamily="2" charset="-122"/>
            </a:endParaRPr>
          </a:p>
        </p:txBody>
      </p:sp>
      <p:sp>
        <p:nvSpPr>
          <p:cNvPr id="2" name="日期占位符 1"/>
          <p:cNvSpPr>
            <a:spLocks noGrp="1"/>
          </p:cNvSpPr>
          <p:nvPr>
            <p:ph type="dt" sz="half" idx="10"/>
          </p:nvPr>
        </p:nvSpPr>
        <p:spPr/>
        <p:txBody>
          <a:bodyPr/>
          <a:lstStyle/>
          <a:p>
            <a:fld id="{CBABFB66-16E6-C646-91CB-6DE6EACA193F}" type="datetime1">
              <a:rPr lang="zh-CN" altLang="en-US" smtClean="0"/>
              <a:t>2018/10/11</a:t>
            </a:fld>
            <a:endParaRPr lang="en-US"/>
          </a:p>
        </p:txBody>
      </p:sp>
      <p:sp>
        <p:nvSpPr>
          <p:cNvPr id="3" name="幻灯片编号占位符 2"/>
          <p:cNvSpPr>
            <a:spLocks noGrp="1"/>
          </p:cNvSpPr>
          <p:nvPr>
            <p:ph type="sldNum" sz="quarter" idx="12"/>
          </p:nvPr>
        </p:nvSpPr>
        <p:spPr/>
        <p:txBody>
          <a:bodyPr/>
          <a:lstStyle/>
          <a:p>
            <a:fld id="{4FAB73BC-B049-4115-A692-8D63A059BFB8}" type="slidenum">
              <a:rPr lang="en-US" smtClean="0"/>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685800" y="484632"/>
            <a:ext cx="7772400" cy="640112"/>
          </a:xfrm>
        </p:spPr>
        <p:txBody>
          <a:bodyPr>
            <a:normAutofit fontScale="90000"/>
          </a:bodyPr>
          <a:lstStyle/>
          <a:p>
            <a:r>
              <a:rPr lang="zh-CN" altLang="en-US"/>
              <a:t>模块化程序设计方法</a:t>
            </a:r>
          </a:p>
        </p:txBody>
      </p:sp>
      <p:sp>
        <p:nvSpPr>
          <p:cNvPr id="202755" name="Rectangle 3"/>
          <p:cNvSpPr>
            <a:spLocks noGrp="1" noChangeArrowheads="1"/>
          </p:cNvSpPr>
          <p:nvPr>
            <p:ph idx="1"/>
          </p:nvPr>
        </p:nvSpPr>
        <p:spPr>
          <a:xfrm>
            <a:off x="395288" y="1341438"/>
            <a:ext cx="8424862" cy="4967287"/>
          </a:xfrm>
        </p:spPr>
        <p:txBody>
          <a:bodyPr/>
          <a:lstStyle/>
          <a:p>
            <a:pPr>
              <a:lnSpc>
                <a:spcPct val="100000"/>
              </a:lnSpc>
            </a:pPr>
            <a:r>
              <a:rPr lang="zh-CN" altLang="en-US" sz="2400">
                <a:ea typeface="宋体" charset="0"/>
              </a:rPr>
              <a:t>功能分解</a:t>
            </a:r>
          </a:p>
          <a:p>
            <a:pPr lvl="1">
              <a:lnSpc>
                <a:spcPct val="100000"/>
              </a:lnSpc>
            </a:pPr>
            <a:r>
              <a:rPr lang="zh-CN" altLang="en-US" sz="2000">
                <a:ea typeface="宋体" charset="0"/>
              </a:rPr>
              <a:t>自顶向下、逐步求精的过程</a:t>
            </a:r>
          </a:p>
          <a:p>
            <a:pPr>
              <a:lnSpc>
                <a:spcPct val="100000"/>
              </a:lnSpc>
            </a:pPr>
            <a:r>
              <a:rPr lang="zh-CN" altLang="en-US" sz="2400">
                <a:ea typeface="宋体" charset="0"/>
              </a:rPr>
              <a:t>模块分解的原则</a:t>
            </a:r>
          </a:p>
          <a:p>
            <a:pPr lvl="1">
              <a:lnSpc>
                <a:spcPct val="100000"/>
              </a:lnSpc>
            </a:pPr>
            <a:r>
              <a:rPr lang="zh-CN" altLang="en-US" sz="2000">
                <a:ea typeface="宋体" charset="0"/>
              </a:rPr>
              <a:t>保证模块的相对独立性</a:t>
            </a:r>
          </a:p>
          <a:p>
            <a:pPr lvl="2">
              <a:lnSpc>
                <a:spcPct val="100000"/>
              </a:lnSpc>
            </a:pPr>
            <a:r>
              <a:rPr lang="zh-CN" altLang="en-US" sz="1800">
                <a:ea typeface="宋体" charset="0"/>
              </a:rPr>
              <a:t>高聚合、低耦合</a:t>
            </a:r>
          </a:p>
          <a:p>
            <a:pPr lvl="1">
              <a:lnSpc>
                <a:spcPct val="100000"/>
              </a:lnSpc>
            </a:pPr>
            <a:r>
              <a:rPr lang="zh-CN" altLang="en-US" sz="2000">
                <a:ea typeface="宋体" charset="0"/>
              </a:rPr>
              <a:t>模块的实现细节对外不可见</a:t>
            </a:r>
          </a:p>
          <a:p>
            <a:pPr lvl="2">
              <a:lnSpc>
                <a:spcPct val="100000"/>
              </a:lnSpc>
            </a:pPr>
            <a:r>
              <a:rPr lang="zh-CN" altLang="en-US" sz="1800">
                <a:ea typeface="宋体" charset="0"/>
              </a:rPr>
              <a:t>外部：关心做什么</a:t>
            </a:r>
          </a:p>
          <a:p>
            <a:pPr lvl="2">
              <a:lnSpc>
                <a:spcPct val="100000"/>
              </a:lnSpc>
            </a:pPr>
            <a:r>
              <a:rPr lang="zh-CN" altLang="en-US" sz="1800">
                <a:ea typeface="宋体" charset="0"/>
              </a:rPr>
              <a:t>内部：关心怎么做</a:t>
            </a:r>
          </a:p>
          <a:p>
            <a:pPr>
              <a:lnSpc>
                <a:spcPct val="100000"/>
              </a:lnSpc>
            </a:pPr>
            <a:r>
              <a:rPr lang="zh-CN" altLang="en-US" sz="2400">
                <a:ea typeface="宋体" charset="0"/>
              </a:rPr>
              <a:t>设计好模块接口</a:t>
            </a:r>
          </a:p>
          <a:p>
            <a:pPr lvl="1">
              <a:lnSpc>
                <a:spcPct val="100000"/>
              </a:lnSpc>
            </a:pPr>
            <a:r>
              <a:rPr lang="zh-CN" altLang="en-US" sz="2000">
                <a:ea typeface="宋体" charset="0"/>
              </a:rPr>
              <a:t>接口是指罗列出一个模块的所有的与外部打交道的变量等  </a:t>
            </a:r>
          </a:p>
          <a:p>
            <a:pPr lvl="1">
              <a:lnSpc>
                <a:spcPct val="100000"/>
              </a:lnSpc>
            </a:pPr>
            <a:r>
              <a:rPr lang="zh-CN" altLang="en-US" sz="2000">
                <a:ea typeface="宋体" charset="0"/>
              </a:rPr>
              <a:t>定义好后不要轻易改动</a:t>
            </a:r>
          </a:p>
          <a:p>
            <a:pPr lvl="1">
              <a:lnSpc>
                <a:spcPct val="100000"/>
              </a:lnSpc>
            </a:pPr>
            <a:r>
              <a:rPr lang="zh-CN" altLang="en-US" sz="2000">
                <a:ea typeface="宋体" charset="0"/>
              </a:rPr>
              <a:t>在模块开头（文件的开头）进行函数声明</a:t>
            </a:r>
          </a:p>
        </p:txBody>
      </p:sp>
      <p:sp>
        <p:nvSpPr>
          <p:cNvPr id="2" name="日期占位符 1"/>
          <p:cNvSpPr>
            <a:spLocks noGrp="1"/>
          </p:cNvSpPr>
          <p:nvPr>
            <p:ph type="dt" sz="half" idx="10"/>
          </p:nvPr>
        </p:nvSpPr>
        <p:spPr/>
        <p:txBody>
          <a:bodyPr/>
          <a:lstStyle/>
          <a:p>
            <a:fld id="{6C74C651-8459-2349-8607-7B816D20CAA0}"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72</a:t>
            </a:fld>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a:xfrm>
            <a:off x="685800" y="484632"/>
            <a:ext cx="7772400" cy="672083"/>
          </a:xfrm>
        </p:spPr>
        <p:txBody>
          <a:bodyPr/>
          <a:lstStyle/>
          <a:p>
            <a:pPr marL="838200" indent="-838200"/>
            <a:r>
              <a:rPr lang="zh-CN" altLang="en-US"/>
              <a:t>函数设计的原则</a:t>
            </a:r>
          </a:p>
        </p:txBody>
      </p:sp>
      <p:sp>
        <p:nvSpPr>
          <p:cNvPr id="304131" name="Rectangle 3"/>
          <p:cNvSpPr>
            <a:spLocks noGrp="1" noChangeArrowheads="1"/>
          </p:cNvSpPr>
          <p:nvPr>
            <p:ph idx="1"/>
          </p:nvPr>
        </p:nvSpPr>
        <p:spPr>
          <a:xfrm>
            <a:off x="250825" y="1196975"/>
            <a:ext cx="8713788" cy="5400675"/>
          </a:xfrm>
        </p:spPr>
        <p:txBody>
          <a:bodyPr/>
          <a:lstStyle/>
          <a:p>
            <a:r>
              <a:rPr lang="zh-CN" altLang="en-US" dirty="0">
                <a:ea typeface="宋体" charset="0"/>
              </a:rPr>
              <a:t>函数的功能要单一，不要设计多用途的函数 </a:t>
            </a:r>
          </a:p>
          <a:p>
            <a:r>
              <a:rPr lang="zh-CN" altLang="en-US" dirty="0">
                <a:ea typeface="宋体" charset="0"/>
              </a:rPr>
              <a:t>函数的规模要小，尽量控制在</a:t>
            </a:r>
            <a:r>
              <a:rPr lang="en-US" altLang="zh-CN" dirty="0">
                <a:ea typeface="宋体" charset="0"/>
              </a:rPr>
              <a:t>50</a:t>
            </a:r>
            <a:r>
              <a:rPr lang="zh-CN" altLang="en-US" dirty="0">
                <a:ea typeface="宋体" charset="0"/>
              </a:rPr>
              <a:t>行代码以内</a:t>
            </a:r>
          </a:p>
          <a:p>
            <a:pPr lvl="1"/>
            <a:r>
              <a:rPr lang="en-US" altLang="zh-CN" dirty="0">
                <a:ea typeface="宋体" charset="0"/>
              </a:rPr>
              <a:t>1986</a:t>
            </a:r>
            <a:r>
              <a:rPr lang="zh-CN" altLang="en-US" dirty="0">
                <a:ea typeface="宋体" charset="0"/>
              </a:rPr>
              <a:t>年</a:t>
            </a:r>
            <a:r>
              <a:rPr lang="en-US" altLang="zh-CN" dirty="0">
                <a:ea typeface="宋体" charset="0"/>
              </a:rPr>
              <a:t>IBM</a:t>
            </a:r>
            <a:r>
              <a:rPr lang="zh-CN" altLang="en-US" dirty="0">
                <a:ea typeface="宋体" charset="0"/>
              </a:rPr>
              <a:t>在</a:t>
            </a:r>
            <a:r>
              <a:rPr lang="en-US" altLang="zh-CN" dirty="0">
                <a:ea typeface="宋体" charset="0"/>
              </a:rPr>
              <a:t>OS/360</a:t>
            </a:r>
            <a:r>
              <a:rPr lang="zh-CN" altLang="en-US" dirty="0">
                <a:ea typeface="宋体" charset="0"/>
              </a:rPr>
              <a:t>的研究结果：大多数有错误的函数都大于</a:t>
            </a:r>
            <a:r>
              <a:rPr lang="en-US" altLang="zh-CN" dirty="0">
                <a:ea typeface="宋体" charset="0"/>
              </a:rPr>
              <a:t>500</a:t>
            </a:r>
            <a:r>
              <a:rPr lang="zh-CN" altLang="en-US" dirty="0">
                <a:ea typeface="宋体" charset="0"/>
              </a:rPr>
              <a:t>行</a:t>
            </a:r>
          </a:p>
          <a:p>
            <a:pPr lvl="1"/>
            <a:r>
              <a:rPr lang="en-US" altLang="zh-CN" dirty="0">
                <a:ea typeface="宋体" charset="0"/>
              </a:rPr>
              <a:t>1991</a:t>
            </a:r>
            <a:r>
              <a:rPr lang="zh-CN" altLang="en-US" dirty="0">
                <a:ea typeface="宋体" charset="0"/>
              </a:rPr>
              <a:t>年对</a:t>
            </a:r>
            <a:r>
              <a:rPr lang="en-US" altLang="zh-CN" dirty="0">
                <a:ea typeface="宋体" charset="0"/>
              </a:rPr>
              <a:t>148,000</a:t>
            </a:r>
            <a:r>
              <a:rPr lang="zh-CN" altLang="en-US" dirty="0">
                <a:ea typeface="宋体" charset="0"/>
              </a:rPr>
              <a:t>行代码的研究表明：小于</a:t>
            </a:r>
            <a:r>
              <a:rPr lang="en-US" altLang="zh-CN" dirty="0">
                <a:ea typeface="宋体" charset="0"/>
              </a:rPr>
              <a:t>143</a:t>
            </a:r>
            <a:r>
              <a:rPr lang="zh-CN" altLang="en-US" dirty="0">
                <a:ea typeface="宋体" charset="0"/>
              </a:rPr>
              <a:t>行的函数比更长的函数更容易维护</a:t>
            </a:r>
            <a:endParaRPr lang="en-US" altLang="zh-CN" dirty="0">
              <a:ea typeface="宋体" charset="0"/>
            </a:endParaRPr>
          </a:p>
          <a:p>
            <a:r>
              <a:rPr lang="zh-CN" altLang="en-US" dirty="0">
                <a:ea typeface="宋体" charset="0"/>
              </a:rPr>
              <a:t>参数和返回值的规则</a:t>
            </a:r>
          </a:p>
          <a:p>
            <a:pPr lvl="1"/>
            <a:r>
              <a:rPr lang="zh-CN" altLang="en-US" dirty="0">
                <a:ea typeface="宋体" charset="0"/>
              </a:rPr>
              <a:t>参数要书写完整，不要省略</a:t>
            </a:r>
          </a:p>
          <a:p>
            <a:pPr lvl="1"/>
            <a:r>
              <a:rPr kumimoji="1" lang="zh-CN" altLang="en-US" dirty="0">
                <a:solidFill>
                  <a:schemeClr val="hlink"/>
                </a:solidFill>
                <a:ea typeface="宋体" charset="0"/>
              </a:rPr>
              <a:t>对函数的入口参数进行有效性检查</a:t>
            </a:r>
            <a:endParaRPr lang="zh-CN" altLang="en-US" dirty="0">
              <a:ea typeface="宋体" charset="0"/>
            </a:endParaRPr>
          </a:p>
          <a:p>
            <a:pPr lvl="1"/>
            <a:r>
              <a:rPr lang="zh-CN" altLang="en-US" dirty="0">
                <a:ea typeface="宋体" charset="0"/>
              </a:rPr>
              <a:t>没有参数和返回值时，用</a:t>
            </a:r>
            <a:r>
              <a:rPr lang="en-US" altLang="zh-CN" dirty="0">
                <a:solidFill>
                  <a:schemeClr val="tx1"/>
                </a:solidFill>
                <a:latin typeface="Courier New" charset="0"/>
                <a:ea typeface="宋体" charset="0"/>
              </a:rPr>
              <a:t>void</a:t>
            </a:r>
            <a:r>
              <a:rPr lang="zh-CN" altLang="en-US" dirty="0">
                <a:ea typeface="宋体" charset="0"/>
              </a:rPr>
              <a:t>填充</a:t>
            </a:r>
          </a:p>
          <a:p>
            <a:pPr lvl="1"/>
            <a:r>
              <a:rPr lang="zh-CN" altLang="en-US" dirty="0">
                <a:ea typeface="宋体" charset="0"/>
              </a:rPr>
              <a:t>每个函数只有一个入口和一个出口，尽量不使用</a:t>
            </a:r>
            <a:r>
              <a:rPr lang="zh-CN" altLang="en-US" dirty="0">
                <a:solidFill>
                  <a:schemeClr val="tx1"/>
                </a:solidFill>
                <a:ea typeface="宋体" charset="0"/>
              </a:rPr>
              <a:t>全局变量</a:t>
            </a:r>
          </a:p>
          <a:p>
            <a:pPr lvl="1"/>
            <a:r>
              <a:rPr lang="zh-CN" altLang="en-US" dirty="0">
                <a:ea typeface="宋体" charset="0"/>
              </a:rPr>
              <a:t>尽量少用</a:t>
            </a:r>
            <a:r>
              <a:rPr lang="zh-CN" altLang="en-US" dirty="0">
                <a:solidFill>
                  <a:schemeClr val="tx1"/>
                </a:solidFill>
                <a:ea typeface="宋体" charset="0"/>
              </a:rPr>
              <a:t>静态局部变量</a:t>
            </a:r>
            <a:r>
              <a:rPr lang="zh-CN" altLang="en-US" dirty="0">
                <a:ea typeface="宋体" charset="0"/>
              </a:rPr>
              <a:t>，以避免使函数具有“记忆”功能</a:t>
            </a:r>
          </a:p>
        </p:txBody>
      </p:sp>
      <p:sp>
        <p:nvSpPr>
          <p:cNvPr id="2" name="日期占位符 1"/>
          <p:cNvSpPr>
            <a:spLocks noGrp="1"/>
          </p:cNvSpPr>
          <p:nvPr>
            <p:ph type="dt" sz="half" idx="10"/>
          </p:nvPr>
        </p:nvSpPr>
        <p:spPr/>
        <p:txBody>
          <a:bodyPr/>
          <a:lstStyle/>
          <a:p>
            <a:fld id="{06122DCE-2C8B-0F4B-B1B6-B1994C36F731}"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685800" y="484632"/>
            <a:ext cx="7772400" cy="1072160"/>
          </a:xfrm>
        </p:spPr>
        <p:txBody>
          <a:bodyPr/>
          <a:lstStyle/>
          <a:p>
            <a:r>
              <a:rPr lang="zh-CN" altLang="en-US"/>
              <a:t>模块和链接 </a:t>
            </a:r>
          </a:p>
        </p:txBody>
      </p:sp>
      <p:sp>
        <p:nvSpPr>
          <p:cNvPr id="305155" name="Rectangle 3"/>
          <p:cNvSpPr>
            <a:spLocks noGrp="1" noChangeArrowheads="1"/>
          </p:cNvSpPr>
          <p:nvPr>
            <p:ph idx="1"/>
          </p:nvPr>
        </p:nvSpPr>
        <p:spPr>
          <a:xfrm>
            <a:off x="85725" y="1484313"/>
            <a:ext cx="8964613" cy="5040312"/>
          </a:xfrm>
        </p:spPr>
        <p:txBody>
          <a:bodyPr/>
          <a:lstStyle/>
          <a:p>
            <a:r>
              <a:rPr lang="zh-CN" altLang="en-US" dirty="0">
                <a:ea typeface="宋体" charset="0"/>
              </a:rPr>
              <a:t>将一个程序分解成若干个模块，分别放在几个源文件中，形成一个项目文件（</a:t>
            </a:r>
            <a:r>
              <a:rPr lang="en-US" altLang="zh-CN" dirty="0">
                <a:solidFill>
                  <a:schemeClr val="tx1"/>
                </a:solidFill>
                <a:latin typeface="Courier New" charset="0"/>
                <a:ea typeface="宋体" charset="0"/>
              </a:rPr>
              <a:t>.</a:t>
            </a:r>
            <a:r>
              <a:rPr lang="en-US" altLang="zh-CN" dirty="0" err="1">
                <a:solidFill>
                  <a:schemeClr val="tx1"/>
                </a:solidFill>
                <a:latin typeface="Courier New" charset="0"/>
                <a:ea typeface="宋体" charset="0"/>
              </a:rPr>
              <a:t>prj</a:t>
            </a:r>
            <a:r>
              <a:rPr lang="en-US" altLang="zh-CN" dirty="0">
                <a:solidFill>
                  <a:schemeClr val="tx1"/>
                </a:solidFill>
                <a:latin typeface="Courier New" charset="0"/>
                <a:ea typeface="宋体" charset="0"/>
              </a:rPr>
              <a:t> </a:t>
            </a:r>
            <a:r>
              <a:rPr lang="zh-CN" altLang="en-US" dirty="0">
                <a:latin typeface="Courier New" charset="0"/>
                <a:ea typeface="宋体" charset="0"/>
              </a:rPr>
              <a:t>）</a:t>
            </a:r>
            <a:r>
              <a:rPr lang="zh-CN" altLang="en-US" dirty="0">
                <a:ea typeface="宋体" charset="0"/>
              </a:rPr>
              <a:t>（</a:t>
            </a:r>
            <a:r>
              <a:rPr lang="en-US" altLang="zh-CN" dirty="0">
                <a:ea typeface="宋体" charset="0"/>
              </a:rPr>
              <a:t>Project</a:t>
            </a:r>
            <a:r>
              <a:rPr lang="zh-CN" altLang="en-US" dirty="0">
                <a:ea typeface="宋体" charset="0"/>
              </a:rPr>
              <a:t>）</a:t>
            </a:r>
          </a:p>
          <a:p>
            <a:r>
              <a:rPr lang="zh-CN" altLang="en-US" dirty="0">
                <a:ea typeface="宋体" charset="0"/>
              </a:rPr>
              <a:t>然后，对每一个源文件（</a:t>
            </a:r>
            <a:r>
              <a:rPr lang="en-US" altLang="zh-CN" dirty="0">
                <a:solidFill>
                  <a:schemeClr val="tx1"/>
                </a:solidFill>
                <a:latin typeface="Courier New" charset="0"/>
                <a:ea typeface="宋体" charset="0"/>
              </a:rPr>
              <a:t>.c</a:t>
            </a:r>
            <a:r>
              <a:rPr lang="zh-CN" altLang="en-US" dirty="0">
                <a:latin typeface="Courier New" charset="0"/>
                <a:ea typeface="宋体" charset="0"/>
              </a:rPr>
              <a:t>）</a:t>
            </a:r>
            <a:r>
              <a:rPr lang="zh-CN" altLang="en-US" dirty="0">
                <a:ea typeface="宋体" charset="0"/>
              </a:rPr>
              <a:t>分别单独进行编译</a:t>
            </a:r>
          </a:p>
          <a:p>
            <a:r>
              <a:rPr lang="zh-CN" altLang="en-US" dirty="0">
                <a:ea typeface="宋体" charset="0"/>
              </a:rPr>
              <a:t>再将它们的目标代码（</a:t>
            </a:r>
            <a:r>
              <a:rPr lang="en-US" altLang="zh-CN" dirty="0">
                <a:solidFill>
                  <a:schemeClr val="tx1"/>
                </a:solidFill>
                <a:latin typeface="Courier New" charset="0"/>
                <a:ea typeface="宋体" charset="0"/>
              </a:rPr>
              <a:t>.</a:t>
            </a:r>
            <a:r>
              <a:rPr lang="en-US" altLang="zh-CN" dirty="0" err="1">
                <a:solidFill>
                  <a:schemeClr val="tx1"/>
                </a:solidFill>
                <a:latin typeface="Courier New" charset="0"/>
                <a:ea typeface="宋体" charset="0"/>
              </a:rPr>
              <a:t>obj</a:t>
            </a:r>
            <a:r>
              <a:rPr lang="en-US" altLang="zh-CN" dirty="0">
                <a:solidFill>
                  <a:schemeClr val="tx1"/>
                </a:solidFill>
                <a:latin typeface="Courier New" charset="0"/>
                <a:ea typeface="宋体" charset="0"/>
              </a:rPr>
              <a:t> </a:t>
            </a:r>
            <a:r>
              <a:rPr lang="zh-CN" altLang="en-US" dirty="0">
                <a:latin typeface="Courier New" charset="0"/>
                <a:ea typeface="宋体" charset="0"/>
              </a:rPr>
              <a:t>）</a:t>
            </a:r>
            <a:r>
              <a:rPr lang="zh-CN" altLang="en-US" dirty="0">
                <a:ea typeface="宋体" charset="0"/>
              </a:rPr>
              <a:t>连同标准函数库中的函数链接在一起，形成可执行文件（</a:t>
            </a:r>
            <a:r>
              <a:rPr lang="en-US" altLang="zh-CN" dirty="0">
                <a:solidFill>
                  <a:schemeClr val="tx1"/>
                </a:solidFill>
                <a:latin typeface="Courier New" charset="0"/>
                <a:ea typeface="宋体" charset="0"/>
              </a:rPr>
              <a:t>.exe</a:t>
            </a:r>
            <a:r>
              <a:rPr lang="zh-CN" altLang="en-US" dirty="0">
                <a:ea typeface="宋体" charset="0"/>
              </a:rPr>
              <a:t>）。 </a:t>
            </a:r>
          </a:p>
          <a:p>
            <a:r>
              <a:rPr lang="zh-CN" altLang="en-US" dirty="0">
                <a:ea typeface="宋体" charset="0"/>
              </a:rPr>
              <a:t>模块之间通过互相调用函数联系起来</a:t>
            </a:r>
          </a:p>
          <a:p>
            <a:pPr lvl="1"/>
            <a:r>
              <a:rPr lang="zh-CN" altLang="en-US" dirty="0">
                <a:ea typeface="宋体" charset="0"/>
              </a:rPr>
              <a:t>头文件（</a:t>
            </a:r>
            <a:r>
              <a:rPr lang="en-US" altLang="zh-CN" dirty="0">
                <a:solidFill>
                  <a:schemeClr val="tx1"/>
                </a:solidFill>
                <a:latin typeface="Courier New" charset="0"/>
                <a:ea typeface="宋体" charset="0"/>
              </a:rPr>
              <a:t>.h</a:t>
            </a:r>
            <a:r>
              <a:rPr lang="zh-CN" altLang="en-US" dirty="0">
                <a:ea typeface="宋体" charset="0"/>
              </a:rPr>
              <a:t>）是联系的</a:t>
            </a:r>
            <a:r>
              <a:rPr lang="zh-CN" altLang="en-US" dirty="0" smtClean="0">
                <a:ea typeface="宋体" charset="0"/>
              </a:rPr>
              <a:t>纽带</a:t>
            </a:r>
          </a:p>
          <a:p>
            <a:pPr marL="274320" lvl="1" indent="0">
              <a:buNone/>
            </a:pPr>
            <a:r>
              <a:rPr lang="zh-CN" altLang="en-US" dirty="0" smtClean="0">
                <a:ea typeface="宋体" charset="0"/>
              </a:rPr>
              <a:t> </a:t>
            </a:r>
            <a:endParaRPr lang="zh-CN" altLang="en-US" dirty="0">
              <a:ea typeface="宋体" charset="0"/>
            </a:endParaRPr>
          </a:p>
        </p:txBody>
      </p:sp>
      <p:sp>
        <p:nvSpPr>
          <p:cNvPr id="2" name="日期占位符 1"/>
          <p:cNvSpPr>
            <a:spLocks noGrp="1"/>
          </p:cNvSpPr>
          <p:nvPr>
            <p:ph type="dt" sz="half" idx="10"/>
          </p:nvPr>
        </p:nvSpPr>
        <p:spPr/>
        <p:txBody>
          <a:bodyPr/>
          <a:lstStyle/>
          <a:p>
            <a:fld id="{DEEB444D-15DD-A345-A44A-B75E347FF1E6}"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74</a:t>
            </a:fld>
            <a:endParaRPr lang="en-US" dirty="0"/>
          </a:p>
        </p:txBody>
      </p:sp>
      <p:sp>
        <p:nvSpPr>
          <p:cNvPr id="6" name="Rectangle 3"/>
          <p:cNvSpPr txBox="1">
            <a:spLocks noChangeArrowheads="1"/>
          </p:cNvSpPr>
          <p:nvPr/>
        </p:nvSpPr>
        <p:spPr>
          <a:xfrm>
            <a:off x="179388" y="4077072"/>
            <a:ext cx="8824912" cy="201892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fontAlgn="auto">
              <a:lnSpc>
                <a:spcPct val="120000"/>
              </a:lnSpc>
              <a:spcAft>
                <a:spcPts val="0"/>
              </a:spcAft>
            </a:pPr>
            <a:r>
              <a:rPr lang="zh-CN" altLang="en-US" b="0" smtClean="0">
                <a:ea typeface="宋体" charset="0"/>
              </a:rPr>
              <a:t>优点：</a:t>
            </a:r>
          </a:p>
          <a:p>
            <a:pPr lvl="1" fontAlgn="auto">
              <a:lnSpc>
                <a:spcPct val="120000"/>
              </a:lnSpc>
            </a:pPr>
            <a:r>
              <a:rPr lang="zh-CN" altLang="en-US" b="0" smtClean="0">
                <a:ea typeface="宋体" charset="0"/>
              </a:rPr>
              <a:t>当一个文件的代码被修改后，不必对所有程序重新编译，从而节省了程序的编译时间。</a:t>
            </a:r>
          </a:p>
          <a:p>
            <a:pPr lvl="1" fontAlgn="auto">
              <a:lnSpc>
                <a:spcPct val="120000"/>
              </a:lnSpc>
            </a:pPr>
            <a:r>
              <a:rPr lang="zh-CN" altLang="en-US" b="0" smtClean="0">
                <a:ea typeface="宋体" charset="0"/>
              </a:rPr>
              <a:t>使程序更宜于维护，给多个程序员共同编制一个大型项目的代码提供了方便手段。 </a:t>
            </a:r>
            <a:endParaRPr lang="zh-CN" altLang="en-US" b="0" dirty="0">
              <a:ea typeface="宋体"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675132" y="2636912"/>
            <a:ext cx="7772400" cy="1609344"/>
          </a:xfrm>
        </p:spPr>
        <p:txBody>
          <a:bodyPr/>
          <a:lstStyle/>
          <a:p>
            <a:pPr algn="ctr"/>
            <a:r>
              <a:rPr lang="en-US" altLang="zh-CN" dirty="0" smtClean="0"/>
              <a:t>Thanks</a:t>
            </a:r>
            <a:r>
              <a:rPr lang="zh-CN" altLang="en-US" dirty="0" smtClean="0"/>
              <a:t>  </a:t>
            </a:r>
            <a:r>
              <a:rPr lang="en-US" altLang="zh-CN" dirty="0" smtClean="0"/>
              <a:t>for</a:t>
            </a:r>
            <a:r>
              <a:rPr lang="zh-CN" altLang="en-US" dirty="0" smtClean="0"/>
              <a:t>  </a:t>
            </a:r>
            <a:r>
              <a:rPr lang="en-US" altLang="zh-CN" dirty="0" smtClean="0"/>
              <a:t>thinking</a:t>
            </a:r>
            <a:endParaRPr lang="zh-CN" altLang="en-US" dirty="0"/>
          </a:p>
        </p:txBody>
      </p:sp>
      <p:sp>
        <p:nvSpPr>
          <p:cNvPr id="2" name="日期占位符 1"/>
          <p:cNvSpPr>
            <a:spLocks noGrp="1"/>
          </p:cNvSpPr>
          <p:nvPr>
            <p:ph type="dt" sz="half" idx="10"/>
          </p:nvPr>
        </p:nvSpPr>
        <p:spPr/>
        <p:txBody>
          <a:bodyPr/>
          <a:lstStyle/>
          <a:p>
            <a:fld id="{17DCF254-D2FE-D54F-B05A-11E6AB3C8795}"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75</a:t>
            </a:fld>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76</a:t>
            </a:fld>
            <a:endParaRPr lang="en-US" dirty="0"/>
          </a:p>
        </p:txBody>
      </p:sp>
      <p:pic>
        <p:nvPicPr>
          <p:cNvPr id="6" name="图片 5"/>
          <p:cNvPicPr>
            <a:picLocks noChangeAspect="1"/>
          </p:cNvPicPr>
          <p:nvPr/>
        </p:nvPicPr>
        <p:blipFill>
          <a:blip r:embed="rId2"/>
          <a:stretch>
            <a:fillRect/>
          </a:stretch>
        </p:blipFill>
        <p:spPr>
          <a:xfrm>
            <a:off x="0" y="102884"/>
            <a:ext cx="9144000" cy="6652232"/>
          </a:xfrm>
          <a:prstGeom prst="rect">
            <a:avLst/>
          </a:prstGeom>
        </p:spPr>
      </p:pic>
    </p:spTree>
    <p:extLst>
      <p:ext uri="{BB962C8B-B14F-4D97-AF65-F5344CB8AC3E}">
        <p14:creationId xmlns:p14="http://schemas.microsoft.com/office/powerpoint/2010/main" val="11085223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
        <p:nvSpPr>
          <p:cNvPr id="4" name="日期占位符 3"/>
          <p:cNvSpPr>
            <a:spLocks noGrp="1"/>
          </p:cNvSpPr>
          <p:nvPr>
            <p:ph type="dt" sz="half" idx="10"/>
          </p:nvPr>
        </p:nvSpPr>
        <p:spPr/>
        <p:txBody>
          <a:bodyPr/>
          <a:lstStyle/>
          <a:p>
            <a:fld id="{22B4B6E7-AF89-454F-98AE-AFED4239F98D}" type="datetime1">
              <a:rPr lang="zh-CN" altLang="en-US" smtClean="0"/>
              <a:t>2018/10/11</a:t>
            </a:fld>
            <a:endParaRPr 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77</a:t>
            </a:fld>
            <a:endParaRPr lang="en-US" dirty="0"/>
          </a:p>
        </p:txBody>
      </p:sp>
      <p:pic>
        <p:nvPicPr>
          <p:cNvPr id="6" name="图片 5"/>
          <p:cNvPicPr>
            <a:picLocks noChangeAspect="1"/>
          </p:cNvPicPr>
          <p:nvPr/>
        </p:nvPicPr>
        <p:blipFill>
          <a:blip r:embed="rId2"/>
          <a:stretch>
            <a:fillRect/>
          </a:stretch>
        </p:blipFill>
        <p:spPr>
          <a:xfrm>
            <a:off x="15114" y="0"/>
            <a:ext cx="9113772" cy="6858000"/>
          </a:xfrm>
          <a:prstGeom prst="rect">
            <a:avLst/>
          </a:prstGeom>
        </p:spPr>
      </p:pic>
    </p:spTree>
    <p:extLst>
      <p:ext uri="{BB962C8B-B14F-4D97-AF65-F5344CB8AC3E}">
        <p14:creationId xmlns:p14="http://schemas.microsoft.com/office/powerpoint/2010/main" val="9495382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zh-CN" altLang="en-US" sz="5400" b="0">
                <a:latin typeface="隶书" charset="0"/>
                <a:ea typeface="隶书" charset="0"/>
              </a:rPr>
              <a:t>程序中常见的出错原因</a:t>
            </a:r>
          </a:p>
        </p:txBody>
      </p:sp>
      <p:sp>
        <p:nvSpPr>
          <p:cNvPr id="316419" name="Rectangle 3"/>
          <p:cNvSpPr>
            <a:spLocks noGrp="1" noChangeArrowheads="1"/>
          </p:cNvSpPr>
          <p:nvPr>
            <p:ph idx="1"/>
          </p:nvPr>
        </p:nvSpPr>
        <p:spPr/>
        <p:txBody>
          <a:bodyPr/>
          <a:lstStyle/>
          <a:p>
            <a:pPr marL="609600" indent="-609600">
              <a:lnSpc>
                <a:spcPct val="110000"/>
              </a:lnSpc>
            </a:pPr>
            <a:r>
              <a:rPr lang="zh-CN" altLang="en-US" sz="3200">
                <a:latin typeface="宋体" charset="0"/>
                <a:ea typeface="宋体" charset="0"/>
              </a:rPr>
              <a:t>编译错误</a:t>
            </a:r>
          </a:p>
          <a:p>
            <a:pPr marL="990600" lvl="1" indent="-533400">
              <a:lnSpc>
                <a:spcPct val="110000"/>
              </a:lnSpc>
            </a:pPr>
            <a:r>
              <a:rPr lang="zh-CN" altLang="en-US">
                <a:latin typeface="宋体" charset="0"/>
                <a:ea typeface="宋体" charset="0"/>
              </a:rPr>
              <a:t>指在编译过程中发现的错误，通常属于语法错误，即</a:t>
            </a:r>
            <a:r>
              <a:rPr lang="zh-CN" altLang="en-US">
                <a:solidFill>
                  <a:schemeClr val="tx1"/>
                </a:solidFill>
                <a:latin typeface="宋体" charset="0"/>
                <a:ea typeface="宋体" charset="0"/>
              </a:rPr>
              <a:t>编写的语句不符合</a:t>
            </a:r>
            <a:r>
              <a:rPr lang="en-US" altLang="zh-CN">
                <a:solidFill>
                  <a:schemeClr val="tx1"/>
                </a:solidFill>
                <a:latin typeface="宋体" charset="0"/>
                <a:ea typeface="宋体" charset="0"/>
              </a:rPr>
              <a:t>C</a:t>
            </a:r>
            <a:r>
              <a:rPr lang="zh-CN" altLang="en-US">
                <a:solidFill>
                  <a:schemeClr val="tx1"/>
                </a:solidFill>
                <a:latin typeface="宋体" charset="0"/>
                <a:ea typeface="宋体" charset="0"/>
              </a:rPr>
              <a:t>语言的语法规则。</a:t>
            </a:r>
          </a:p>
          <a:p>
            <a:pPr marL="609600" indent="-609600">
              <a:lnSpc>
                <a:spcPct val="110000"/>
              </a:lnSpc>
            </a:pPr>
            <a:r>
              <a:rPr lang="en-US" altLang="zh-CN" sz="2400">
                <a:latin typeface="宋体" charset="0"/>
                <a:ea typeface="宋体" charset="0"/>
              </a:rPr>
              <a:t>Undefined symbol ‘xxx’    </a:t>
            </a:r>
            <a:r>
              <a:rPr lang="zh-CN" altLang="en-US" sz="2400">
                <a:latin typeface="宋体" charset="0"/>
                <a:ea typeface="宋体" charset="0"/>
              </a:rPr>
              <a:t>标识符</a:t>
            </a:r>
            <a:r>
              <a:rPr lang="en-US" altLang="zh-CN" sz="2400">
                <a:latin typeface="宋体" charset="0"/>
                <a:ea typeface="宋体" charset="0"/>
              </a:rPr>
              <a:t>xxx</a:t>
            </a:r>
            <a:r>
              <a:rPr lang="zh-CN" altLang="en-US" sz="2400">
                <a:latin typeface="宋体" charset="0"/>
                <a:ea typeface="宋体" charset="0"/>
              </a:rPr>
              <a:t>未定义</a:t>
            </a:r>
          </a:p>
          <a:p>
            <a:pPr marL="609600" indent="-609600">
              <a:lnSpc>
                <a:spcPct val="110000"/>
              </a:lnSpc>
            </a:pPr>
            <a:r>
              <a:rPr lang="en-US" altLang="zh-CN" sz="2400">
                <a:latin typeface="宋体" charset="0"/>
                <a:ea typeface="宋体" charset="0"/>
              </a:rPr>
              <a:t>Expression syntax error     </a:t>
            </a:r>
            <a:r>
              <a:rPr lang="zh-CN" altLang="en-US" sz="2400">
                <a:latin typeface="宋体" charset="0"/>
                <a:ea typeface="宋体" charset="0"/>
              </a:rPr>
              <a:t>表达式语法错误</a:t>
            </a:r>
          </a:p>
          <a:p>
            <a:pPr marL="609600" indent="-609600">
              <a:lnSpc>
                <a:spcPct val="110000"/>
              </a:lnSpc>
            </a:pPr>
            <a:r>
              <a:rPr lang="en-US" altLang="zh-CN" sz="2400">
                <a:latin typeface="宋体" charset="0"/>
                <a:ea typeface="宋体" charset="0"/>
              </a:rPr>
              <a:t>Too few parameter in call   </a:t>
            </a:r>
            <a:r>
              <a:rPr lang="zh-CN" altLang="en-US" sz="2400">
                <a:latin typeface="宋体" charset="0"/>
                <a:ea typeface="宋体" charset="0"/>
              </a:rPr>
              <a:t>函数调用时的实参少于函数的形参</a:t>
            </a:r>
          </a:p>
        </p:txBody>
      </p:sp>
      <p:sp>
        <p:nvSpPr>
          <p:cNvPr id="2" name="日期占位符 1"/>
          <p:cNvSpPr>
            <a:spLocks noGrp="1"/>
          </p:cNvSpPr>
          <p:nvPr>
            <p:ph type="dt" sz="half" idx="10"/>
          </p:nvPr>
        </p:nvSpPr>
        <p:spPr/>
        <p:txBody>
          <a:bodyPr/>
          <a:lstStyle/>
          <a:p>
            <a:fld id="{0FDDBAD4-916E-DE43-BA8E-94CB36BD5F54}"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78</a:t>
            </a:fld>
            <a:endParaRPr lang="en-US" dirty="0"/>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zh-CN" altLang="en-US" sz="5400" b="0">
                <a:latin typeface="隶书" charset="0"/>
                <a:ea typeface="隶书" charset="0"/>
              </a:rPr>
              <a:t>程序中常见的出错原因</a:t>
            </a:r>
          </a:p>
        </p:txBody>
      </p:sp>
      <p:sp>
        <p:nvSpPr>
          <p:cNvPr id="317443" name="Rectangle 3"/>
          <p:cNvSpPr>
            <a:spLocks noGrp="1" noChangeArrowheads="1"/>
          </p:cNvSpPr>
          <p:nvPr>
            <p:ph idx="1"/>
          </p:nvPr>
        </p:nvSpPr>
        <p:spPr>
          <a:xfrm>
            <a:off x="685800" y="1557338"/>
            <a:ext cx="7772400" cy="4686300"/>
          </a:xfrm>
        </p:spPr>
        <p:txBody>
          <a:bodyPr/>
          <a:lstStyle/>
          <a:p>
            <a:pPr marL="609600" indent="-609600">
              <a:lnSpc>
                <a:spcPct val="110000"/>
              </a:lnSpc>
            </a:pPr>
            <a:r>
              <a:rPr lang="zh-CN" altLang="en-US" sz="3200">
                <a:latin typeface="宋体" charset="0"/>
                <a:ea typeface="宋体" charset="0"/>
              </a:rPr>
              <a:t>运行错误</a:t>
            </a:r>
          </a:p>
          <a:p>
            <a:pPr marL="990600" lvl="1" indent="-533400">
              <a:lnSpc>
                <a:spcPct val="110000"/>
              </a:lnSpc>
            </a:pPr>
            <a:r>
              <a:rPr lang="zh-CN" altLang="en-US">
                <a:latin typeface="宋体" charset="0"/>
                <a:ea typeface="宋体" charset="0"/>
              </a:rPr>
              <a:t>指在程序运行时发生的错误</a:t>
            </a:r>
          </a:p>
          <a:p>
            <a:pPr marL="990600" lvl="1" indent="-533400">
              <a:lnSpc>
                <a:spcPct val="110000"/>
              </a:lnSpc>
            </a:pPr>
            <a:r>
              <a:rPr lang="zh-CN" altLang="en-US">
                <a:latin typeface="宋体" charset="0"/>
                <a:ea typeface="宋体" charset="0"/>
              </a:rPr>
              <a:t>往往是</a:t>
            </a:r>
            <a:r>
              <a:rPr lang="zh-CN" altLang="en-US">
                <a:solidFill>
                  <a:schemeClr val="tx1"/>
                </a:solidFill>
                <a:latin typeface="宋体" charset="0"/>
                <a:ea typeface="宋体" charset="0"/>
              </a:rPr>
              <a:t>由于语义上的错误造成的</a:t>
            </a:r>
            <a:r>
              <a:rPr lang="zh-CN" altLang="en-US">
                <a:latin typeface="宋体" charset="0"/>
                <a:ea typeface="宋体" charset="0"/>
              </a:rPr>
              <a:t>，即语句虽然合乎语法，但要求计算机去做不该做或做不到的事情。</a:t>
            </a:r>
          </a:p>
          <a:p>
            <a:pPr marL="990600" lvl="1" indent="-533400">
              <a:lnSpc>
                <a:spcPct val="110000"/>
              </a:lnSpc>
            </a:pPr>
            <a:r>
              <a:rPr lang="zh-CN" altLang="en-US">
                <a:latin typeface="宋体" charset="0"/>
                <a:ea typeface="宋体" charset="0"/>
              </a:rPr>
              <a:t>例如当用</a:t>
            </a:r>
            <a:r>
              <a:rPr lang="en-US" altLang="zh-CN">
                <a:latin typeface="宋体" charset="0"/>
                <a:ea typeface="宋体" charset="0"/>
              </a:rPr>
              <a:t>0</a:t>
            </a:r>
            <a:r>
              <a:rPr lang="zh-CN" altLang="en-US">
                <a:latin typeface="宋体" charset="0"/>
                <a:ea typeface="宋体" charset="0"/>
              </a:rPr>
              <a:t>做除数时，运行后将显示</a:t>
            </a:r>
            <a:r>
              <a:rPr lang="zh-CN" altLang="en-US" sz="2000">
                <a:latin typeface="宋体" charset="0"/>
                <a:ea typeface="宋体" charset="0"/>
              </a:rPr>
              <a:t>“</a:t>
            </a:r>
            <a:r>
              <a:rPr lang="en-US" altLang="zh-CN" sz="2000">
                <a:latin typeface="宋体" charset="0"/>
                <a:ea typeface="宋体" charset="0"/>
              </a:rPr>
              <a:t>Division by zero”</a:t>
            </a:r>
            <a:r>
              <a:rPr lang="zh-CN" altLang="en-US">
                <a:latin typeface="宋体" charset="0"/>
                <a:ea typeface="宋体" charset="0"/>
              </a:rPr>
              <a:t>错误提示信息，并立即返回编辑屏幕。查看运行结果时，可在</a:t>
            </a:r>
            <a:r>
              <a:rPr lang="en-US" altLang="zh-CN" sz="2000">
                <a:latin typeface="宋体" charset="0"/>
                <a:ea typeface="宋体" charset="0"/>
              </a:rPr>
              <a:t>User screen</a:t>
            </a:r>
            <a:r>
              <a:rPr lang="zh-CN" altLang="en-US">
                <a:latin typeface="宋体" charset="0"/>
                <a:ea typeface="宋体" charset="0"/>
              </a:rPr>
              <a:t>（用户屏幕）上看到给出的错误提示信息。 </a:t>
            </a:r>
          </a:p>
        </p:txBody>
      </p:sp>
      <p:sp>
        <p:nvSpPr>
          <p:cNvPr id="2" name="日期占位符 1"/>
          <p:cNvSpPr>
            <a:spLocks noGrp="1"/>
          </p:cNvSpPr>
          <p:nvPr>
            <p:ph type="dt" sz="half" idx="10"/>
          </p:nvPr>
        </p:nvSpPr>
        <p:spPr/>
        <p:txBody>
          <a:bodyPr/>
          <a:lstStyle/>
          <a:p>
            <a:fld id="{045AAA1B-B8A6-BA4C-835B-2E42B1020BED}"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79</a:t>
            </a:fld>
            <a:endParaRPr 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pPr>
              <a:defRPr/>
            </a:pPr>
            <a:r>
              <a:rPr lang="en-US" altLang="zh-CN" smtClean="0"/>
              <a:t>C</a:t>
            </a:r>
            <a:r>
              <a:rPr lang="zh-CN" altLang="en-US" smtClean="0"/>
              <a:t>中的函数</a:t>
            </a:r>
            <a:r>
              <a:rPr lang="en-US" altLang="zh-CN" smtClean="0"/>
              <a:t>(Function)</a:t>
            </a:r>
          </a:p>
        </p:txBody>
      </p:sp>
      <p:sp>
        <p:nvSpPr>
          <p:cNvPr id="329731" name="Rectangle 3"/>
          <p:cNvSpPr>
            <a:spLocks noGrp="1" noChangeArrowheads="1"/>
          </p:cNvSpPr>
          <p:nvPr>
            <p:ph idx="1"/>
          </p:nvPr>
        </p:nvSpPr>
        <p:spPr>
          <a:xfrm>
            <a:off x="457200" y="2093976"/>
            <a:ext cx="8178800" cy="4071874"/>
          </a:xfrm>
        </p:spPr>
        <p:txBody>
          <a:bodyPr/>
          <a:lstStyle/>
          <a:p>
            <a:pPr marL="342900" indent="-342900">
              <a:lnSpc>
                <a:spcPct val="130000"/>
              </a:lnSpc>
            </a:pPr>
            <a:r>
              <a:rPr lang="zh-CN" altLang="en-US" dirty="0">
                <a:ea typeface="宋体" charset="0"/>
              </a:rPr>
              <a:t>说明</a:t>
            </a:r>
            <a:r>
              <a:rPr lang="en-US" altLang="zh-CN" dirty="0">
                <a:ea typeface="宋体" charset="0"/>
              </a:rPr>
              <a:t>:</a:t>
            </a:r>
          </a:p>
          <a:p>
            <a:pPr marL="742950" lvl="1">
              <a:lnSpc>
                <a:spcPct val="130000"/>
              </a:lnSpc>
              <a:buFont typeface="Monotype Sorts" charset="2"/>
              <a:buChar char="L"/>
            </a:pPr>
            <a:r>
              <a:rPr lang="zh-CN" altLang="en-US" dirty="0">
                <a:solidFill>
                  <a:schemeClr val="hlink"/>
                </a:solidFill>
                <a:ea typeface="宋体" charset="0"/>
              </a:rPr>
              <a:t>一个源程序文件由一个或多个函数组成。</a:t>
            </a:r>
          </a:p>
          <a:p>
            <a:pPr marL="742950" lvl="1">
              <a:lnSpc>
                <a:spcPct val="130000"/>
              </a:lnSpc>
              <a:buFont typeface="Monotype Sorts" charset="2"/>
              <a:buChar char="L"/>
            </a:pPr>
            <a:r>
              <a:rPr lang="zh-CN" altLang="en-US" dirty="0">
                <a:solidFill>
                  <a:schemeClr val="hlink"/>
                </a:solidFill>
                <a:ea typeface="宋体" charset="0"/>
              </a:rPr>
              <a:t>一个</a:t>
            </a:r>
            <a:r>
              <a:rPr lang="en-US" altLang="zh-CN" dirty="0">
                <a:solidFill>
                  <a:schemeClr val="hlink"/>
                </a:solidFill>
                <a:ea typeface="宋体" charset="0"/>
              </a:rPr>
              <a:t>C</a:t>
            </a:r>
            <a:r>
              <a:rPr lang="zh-CN" altLang="en-US" dirty="0">
                <a:solidFill>
                  <a:schemeClr val="hlink"/>
                </a:solidFill>
                <a:ea typeface="宋体" charset="0"/>
              </a:rPr>
              <a:t>程序由一个或多个源程序文件组成。</a:t>
            </a:r>
          </a:p>
          <a:p>
            <a:pPr marL="742950" lvl="1">
              <a:lnSpc>
                <a:spcPct val="130000"/>
              </a:lnSpc>
              <a:buFont typeface="Monotype Sorts" charset="2"/>
              <a:buChar char="L"/>
            </a:pPr>
            <a:r>
              <a:rPr lang="en-US" altLang="zh-CN" dirty="0">
                <a:solidFill>
                  <a:schemeClr val="hlink"/>
                </a:solidFill>
                <a:ea typeface="宋体" charset="0"/>
              </a:rPr>
              <a:t>C</a:t>
            </a:r>
            <a:r>
              <a:rPr lang="zh-CN" altLang="en-US" dirty="0">
                <a:solidFill>
                  <a:schemeClr val="hlink"/>
                </a:solidFill>
                <a:ea typeface="宋体" charset="0"/>
              </a:rPr>
              <a:t>程序的执行从</a:t>
            </a:r>
            <a:r>
              <a:rPr lang="en-US" altLang="zh-CN" dirty="0">
                <a:solidFill>
                  <a:schemeClr val="hlink"/>
                </a:solidFill>
                <a:ea typeface="宋体" charset="0"/>
              </a:rPr>
              <a:t>main</a:t>
            </a:r>
            <a:r>
              <a:rPr lang="zh-CN" altLang="en-US" dirty="0">
                <a:solidFill>
                  <a:schemeClr val="hlink"/>
                </a:solidFill>
                <a:ea typeface="宋体" charset="0"/>
              </a:rPr>
              <a:t>函数开始，调用其他函数后流程回到</a:t>
            </a:r>
            <a:r>
              <a:rPr lang="en-US" altLang="zh-CN" dirty="0">
                <a:solidFill>
                  <a:schemeClr val="hlink"/>
                </a:solidFill>
                <a:ea typeface="宋体" charset="0"/>
              </a:rPr>
              <a:t>main</a:t>
            </a:r>
            <a:r>
              <a:rPr lang="zh-CN" altLang="en-US" dirty="0">
                <a:solidFill>
                  <a:schemeClr val="hlink"/>
                </a:solidFill>
                <a:ea typeface="宋体" charset="0"/>
              </a:rPr>
              <a:t>函数，在</a:t>
            </a:r>
            <a:r>
              <a:rPr lang="en-US" altLang="zh-CN" dirty="0">
                <a:solidFill>
                  <a:schemeClr val="hlink"/>
                </a:solidFill>
                <a:ea typeface="宋体" charset="0"/>
              </a:rPr>
              <a:t>main</a:t>
            </a:r>
            <a:r>
              <a:rPr lang="zh-CN" altLang="en-US" dirty="0">
                <a:solidFill>
                  <a:schemeClr val="hlink"/>
                </a:solidFill>
                <a:ea typeface="宋体" charset="0"/>
              </a:rPr>
              <a:t>函数中结束整个程序运行。</a:t>
            </a:r>
          </a:p>
          <a:p>
            <a:pPr marL="742950" lvl="1">
              <a:lnSpc>
                <a:spcPct val="130000"/>
              </a:lnSpc>
              <a:buFont typeface="Monotype Sorts" charset="2"/>
              <a:buChar char="L"/>
            </a:pPr>
            <a:r>
              <a:rPr lang="zh-CN" altLang="en-US" dirty="0">
                <a:solidFill>
                  <a:schemeClr val="hlink"/>
                </a:solidFill>
                <a:ea typeface="宋体" charset="0"/>
              </a:rPr>
              <a:t>所有函数都是平行的，即函数定义时是互相独立的，一个函数并不从属于另一个函数。</a:t>
            </a:r>
          </a:p>
        </p:txBody>
      </p:sp>
      <p:sp>
        <p:nvSpPr>
          <p:cNvPr id="2" name="日期占位符 1"/>
          <p:cNvSpPr>
            <a:spLocks noGrp="1"/>
          </p:cNvSpPr>
          <p:nvPr>
            <p:ph type="dt" sz="half" idx="10"/>
          </p:nvPr>
        </p:nvSpPr>
        <p:spPr/>
        <p:txBody>
          <a:bodyPr/>
          <a:lstStyle/>
          <a:p>
            <a:fld id="{D1EB329E-252A-2245-A2C2-2AF876CA2FFE}"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8</a:t>
            </a:fld>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685800" y="188913"/>
            <a:ext cx="7772400" cy="1143000"/>
          </a:xfrm>
        </p:spPr>
        <p:txBody>
          <a:bodyPr/>
          <a:lstStyle/>
          <a:p>
            <a:r>
              <a:rPr lang="zh-CN" altLang="en-US" sz="5400" b="0">
                <a:latin typeface="隶书" charset="0"/>
                <a:ea typeface="隶书" charset="0"/>
              </a:rPr>
              <a:t>程序中常见的出错原因</a:t>
            </a:r>
          </a:p>
        </p:txBody>
      </p:sp>
      <p:sp>
        <p:nvSpPr>
          <p:cNvPr id="318467" name="Rectangle 3"/>
          <p:cNvSpPr>
            <a:spLocks noGrp="1" noChangeArrowheads="1"/>
          </p:cNvSpPr>
          <p:nvPr>
            <p:ph idx="1"/>
          </p:nvPr>
        </p:nvSpPr>
        <p:spPr>
          <a:xfrm>
            <a:off x="542925" y="1485900"/>
            <a:ext cx="7989888" cy="5111750"/>
          </a:xfrm>
        </p:spPr>
        <p:txBody>
          <a:bodyPr/>
          <a:lstStyle/>
          <a:p>
            <a:pPr marL="609600" indent="-609600">
              <a:lnSpc>
                <a:spcPct val="110000"/>
              </a:lnSpc>
            </a:pPr>
            <a:r>
              <a:rPr lang="zh-CN" altLang="en-US" sz="3200">
                <a:latin typeface="宋体" charset="0"/>
                <a:ea typeface="宋体" charset="0"/>
              </a:rPr>
              <a:t>逻辑错误</a:t>
            </a:r>
          </a:p>
          <a:p>
            <a:pPr marL="990600" lvl="1" indent="-533400">
              <a:lnSpc>
                <a:spcPct val="110000"/>
              </a:lnSpc>
            </a:pPr>
            <a:r>
              <a:rPr lang="zh-CN" altLang="en-US">
                <a:latin typeface="宋体" charset="0"/>
                <a:ea typeface="宋体" charset="0"/>
              </a:rPr>
              <a:t>程序中有逻辑错时，不影响程序运行并得到运行结果，只是运行结果不正确。比较隐蔽，出错后不易查找。</a:t>
            </a:r>
          </a:p>
          <a:p>
            <a:pPr marL="990600" lvl="1" indent="-533400">
              <a:lnSpc>
                <a:spcPct val="110000"/>
              </a:lnSpc>
            </a:pPr>
            <a:r>
              <a:rPr lang="zh-CN" altLang="en-US">
                <a:latin typeface="宋体" charset="0"/>
                <a:ea typeface="宋体" charset="0"/>
              </a:rPr>
              <a:t>累加求和运算时，累加和变量忘记了赋初值；</a:t>
            </a:r>
          </a:p>
          <a:p>
            <a:pPr marL="990600" lvl="1" indent="-533400">
              <a:lnSpc>
                <a:spcPct val="110000"/>
              </a:lnSpc>
            </a:pPr>
            <a:r>
              <a:rPr lang="zh-CN" altLang="en-US">
                <a:latin typeface="宋体" charset="0"/>
                <a:ea typeface="宋体" charset="0"/>
              </a:rPr>
              <a:t>累乘运算时，累乘变量初值赋值为</a:t>
            </a:r>
            <a:r>
              <a:rPr lang="en-US" altLang="zh-CN">
                <a:latin typeface="宋体" charset="0"/>
                <a:ea typeface="宋体" charset="0"/>
              </a:rPr>
              <a:t>0</a:t>
            </a:r>
            <a:r>
              <a:rPr lang="zh-CN" altLang="en-US">
                <a:latin typeface="宋体" charset="0"/>
                <a:ea typeface="宋体" charset="0"/>
              </a:rPr>
              <a:t>；</a:t>
            </a:r>
          </a:p>
          <a:p>
            <a:pPr marL="990600" lvl="1" indent="-533400">
              <a:lnSpc>
                <a:spcPct val="110000"/>
              </a:lnSpc>
            </a:pPr>
            <a:r>
              <a:rPr lang="zh-CN" altLang="en-US">
                <a:latin typeface="宋体" charset="0"/>
                <a:ea typeface="宋体" charset="0"/>
              </a:rPr>
              <a:t>函数声明时的返回值数据类型与实际返回的数据类型不一致，导致自动类型转换</a:t>
            </a:r>
          </a:p>
          <a:p>
            <a:pPr marL="990600" lvl="1" indent="-533400">
              <a:lnSpc>
                <a:spcPct val="110000"/>
              </a:lnSpc>
            </a:pPr>
            <a:r>
              <a:rPr lang="zh-CN" altLang="en-US">
                <a:latin typeface="宋体" charset="0"/>
                <a:ea typeface="宋体" charset="0"/>
              </a:rPr>
              <a:t>数组下标越界（即超出了定义的范围）；</a:t>
            </a:r>
          </a:p>
          <a:p>
            <a:pPr marL="990600" lvl="1" indent="-533400">
              <a:lnSpc>
                <a:spcPct val="110000"/>
              </a:lnSpc>
            </a:pPr>
            <a:r>
              <a:rPr lang="zh-CN" altLang="en-US">
                <a:latin typeface="宋体" charset="0"/>
                <a:ea typeface="宋体" charset="0"/>
              </a:rPr>
              <a:t>程序中存在死循环； </a:t>
            </a:r>
          </a:p>
        </p:txBody>
      </p:sp>
      <p:sp>
        <p:nvSpPr>
          <p:cNvPr id="2" name="日期占位符 1"/>
          <p:cNvSpPr>
            <a:spLocks noGrp="1"/>
          </p:cNvSpPr>
          <p:nvPr>
            <p:ph type="dt" sz="half" idx="10"/>
          </p:nvPr>
        </p:nvSpPr>
        <p:spPr/>
        <p:txBody>
          <a:bodyPr/>
          <a:lstStyle/>
          <a:p>
            <a:fld id="{EA7FF5F9-1727-A04C-8501-15E36F3002D2}"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80</a:t>
            </a:fld>
            <a:endParaRPr lang="en-US" dirty="0"/>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685800" y="484632"/>
            <a:ext cx="7772400" cy="928243"/>
          </a:xfrm>
        </p:spPr>
        <p:txBody>
          <a:bodyPr/>
          <a:lstStyle/>
          <a:p>
            <a:r>
              <a:rPr lang="zh-CN" altLang="en-US">
                <a:ea typeface="隶书" charset="0"/>
              </a:rPr>
              <a:t>调试的基本方法</a:t>
            </a:r>
          </a:p>
        </p:txBody>
      </p:sp>
      <p:sp>
        <p:nvSpPr>
          <p:cNvPr id="319491" name="Rectangle 3"/>
          <p:cNvSpPr>
            <a:spLocks noGrp="1" noChangeArrowheads="1"/>
          </p:cNvSpPr>
          <p:nvPr>
            <p:ph idx="1"/>
          </p:nvPr>
        </p:nvSpPr>
        <p:spPr>
          <a:xfrm>
            <a:off x="685800" y="1412875"/>
            <a:ext cx="7772400" cy="4968875"/>
          </a:xfrm>
        </p:spPr>
        <p:txBody>
          <a:bodyPr>
            <a:normAutofit lnSpcReduction="10000"/>
          </a:bodyPr>
          <a:lstStyle/>
          <a:p>
            <a:pPr marL="609600" indent="-609600">
              <a:lnSpc>
                <a:spcPct val="110000"/>
              </a:lnSpc>
            </a:pPr>
            <a:r>
              <a:rPr lang="zh-CN" altLang="en-US" sz="2400">
                <a:solidFill>
                  <a:srgbClr val="880000"/>
                </a:solidFill>
                <a:latin typeface="宋体" charset="0"/>
                <a:ea typeface="宋体" charset="0"/>
              </a:rPr>
              <a:t>“粗分细找”</a:t>
            </a:r>
          </a:p>
          <a:p>
            <a:pPr marL="990600" lvl="1" indent="-533400">
              <a:lnSpc>
                <a:spcPct val="110000"/>
              </a:lnSpc>
            </a:pPr>
            <a:r>
              <a:rPr lang="zh-CN" altLang="en-US" sz="2000">
                <a:latin typeface="宋体" charset="0"/>
                <a:ea typeface="宋体" charset="0"/>
              </a:rPr>
              <a:t>定位大致的范围：归纳、推理、二分、排除</a:t>
            </a:r>
          </a:p>
          <a:p>
            <a:pPr marL="609600" indent="-609600">
              <a:lnSpc>
                <a:spcPct val="110000"/>
              </a:lnSpc>
            </a:pPr>
            <a:r>
              <a:rPr lang="zh-CN" altLang="en-US" sz="2400">
                <a:solidFill>
                  <a:srgbClr val="880000"/>
                </a:solidFill>
                <a:latin typeface="宋体" charset="0"/>
                <a:ea typeface="宋体" charset="0"/>
              </a:rPr>
              <a:t>缩减输入数据</a:t>
            </a:r>
          </a:p>
          <a:p>
            <a:pPr marL="990600" lvl="1" indent="-533400">
              <a:lnSpc>
                <a:spcPct val="110000"/>
              </a:lnSpc>
            </a:pPr>
            <a:r>
              <a:rPr lang="zh-CN" altLang="en-US" sz="2000">
                <a:latin typeface="宋体" charset="0"/>
                <a:ea typeface="宋体" charset="0"/>
              </a:rPr>
              <a:t>设法找到能导致失败的最小输入 </a:t>
            </a:r>
          </a:p>
          <a:p>
            <a:pPr marL="609600" indent="-609600">
              <a:lnSpc>
                <a:spcPct val="110000"/>
              </a:lnSpc>
            </a:pPr>
            <a:r>
              <a:rPr lang="zh-CN" altLang="en-US" sz="2400">
                <a:solidFill>
                  <a:srgbClr val="880000"/>
                </a:solidFill>
                <a:latin typeface="宋体" charset="0"/>
                <a:ea typeface="宋体" charset="0"/>
              </a:rPr>
              <a:t>采用注释的办法切掉一些代码</a:t>
            </a:r>
          </a:p>
          <a:p>
            <a:pPr marL="990600" lvl="1" indent="-533400">
              <a:lnSpc>
                <a:spcPct val="110000"/>
              </a:lnSpc>
            </a:pPr>
            <a:r>
              <a:rPr lang="zh-CN" altLang="en-US" sz="2000">
                <a:latin typeface="宋体" charset="0"/>
                <a:ea typeface="宋体" charset="0"/>
              </a:rPr>
              <a:t>减少有关的代码区域，调试无误后再将它们打开注释，即采用分而治之的策略将问题局部化 </a:t>
            </a:r>
          </a:p>
          <a:p>
            <a:pPr marL="609600" indent="-609600">
              <a:lnSpc>
                <a:spcPct val="110000"/>
              </a:lnSpc>
            </a:pPr>
            <a:r>
              <a:rPr lang="zh-CN" altLang="en-US" sz="2400">
                <a:solidFill>
                  <a:srgbClr val="880000"/>
                </a:solidFill>
                <a:latin typeface="宋体" charset="0"/>
                <a:ea typeface="宋体" charset="0"/>
              </a:rPr>
              <a:t>利用调试工具</a:t>
            </a:r>
          </a:p>
          <a:p>
            <a:pPr marL="990600" lvl="1" indent="-533400">
              <a:lnSpc>
                <a:spcPct val="110000"/>
              </a:lnSpc>
            </a:pPr>
            <a:r>
              <a:rPr lang="zh-CN" altLang="en-US" sz="2000">
                <a:latin typeface="宋体" charset="0"/>
                <a:ea typeface="宋体" charset="0"/>
              </a:rPr>
              <a:t>逐条语句跟踪</a:t>
            </a:r>
          </a:p>
          <a:p>
            <a:pPr marL="609600" indent="-609600">
              <a:lnSpc>
                <a:spcPct val="110000"/>
              </a:lnSpc>
            </a:pPr>
            <a:r>
              <a:rPr lang="zh-CN" altLang="en-US" sz="2400">
                <a:solidFill>
                  <a:srgbClr val="880000"/>
                </a:solidFill>
                <a:latin typeface="宋体" charset="0"/>
                <a:ea typeface="宋体" charset="0"/>
              </a:rPr>
              <a:t>插入打印语句</a:t>
            </a:r>
          </a:p>
          <a:p>
            <a:pPr marL="990600" lvl="1" indent="-533400">
              <a:lnSpc>
                <a:spcPct val="110000"/>
              </a:lnSpc>
            </a:pPr>
            <a:r>
              <a:rPr lang="zh-CN" altLang="en-US" sz="2000">
                <a:solidFill>
                  <a:schemeClr val="hlink"/>
                </a:solidFill>
                <a:latin typeface="宋体" charset="0"/>
                <a:ea typeface="宋体" charset="0"/>
              </a:rPr>
              <a:t>观看屏幕输出结果</a:t>
            </a:r>
          </a:p>
        </p:txBody>
      </p:sp>
      <p:sp>
        <p:nvSpPr>
          <p:cNvPr id="2" name="日期占位符 1"/>
          <p:cNvSpPr>
            <a:spLocks noGrp="1"/>
          </p:cNvSpPr>
          <p:nvPr>
            <p:ph type="dt" sz="half" idx="10"/>
          </p:nvPr>
        </p:nvSpPr>
        <p:spPr/>
        <p:txBody>
          <a:bodyPr/>
          <a:lstStyle/>
          <a:p>
            <a:fld id="{B368C42B-3A64-3F4D-9CA5-32B8283FAFDF}"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81</a:t>
            </a:fld>
            <a:endParaRPr lang="en-US" dirty="0"/>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85800" y="484632"/>
            <a:ext cx="7772400" cy="856136"/>
          </a:xfrm>
        </p:spPr>
        <p:txBody>
          <a:bodyPr/>
          <a:lstStyle/>
          <a:p>
            <a:r>
              <a:rPr lang="zh-CN" altLang="en-US" dirty="0"/>
              <a:t>关于代码风格问题</a:t>
            </a:r>
          </a:p>
        </p:txBody>
      </p:sp>
      <p:sp>
        <p:nvSpPr>
          <p:cNvPr id="258051" name="Rectangle 3"/>
          <p:cNvSpPr>
            <a:spLocks noGrp="1" noChangeArrowheads="1"/>
          </p:cNvSpPr>
          <p:nvPr>
            <p:ph idx="1"/>
          </p:nvPr>
        </p:nvSpPr>
        <p:spPr>
          <a:xfrm>
            <a:off x="144463" y="1484313"/>
            <a:ext cx="8820150" cy="720725"/>
          </a:xfrm>
        </p:spPr>
        <p:txBody>
          <a:bodyPr/>
          <a:lstStyle/>
          <a:p>
            <a:r>
              <a:rPr kumimoji="1" lang="zh-CN" altLang="en-US">
                <a:ea typeface="宋体" charset="0"/>
              </a:rPr>
              <a:t>缩进</a:t>
            </a:r>
            <a:r>
              <a:rPr kumimoji="1" lang="en-US" altLang="zh-CN">
                <a:ea typeface="宋体" charset="0"/>
              </a:rPr>
              <a:t>(indent)—</a:t>
            </a:r>
            <a:r>
              <a:rPr kumimoji="1" lang="zh-CN" altLang="en-US">
                <a:ea typeface="宋体" charset="0"/>
              </a:rPr>
              <a:t>保证代码整洁、层次清晰的主要手段</a:t>
            </a:r>
          </a:p>
        </p:txBody>
      </p:sp>
      <p:sp>
        <p:nvSpPr>
          <p:cNvPr id="258052" name="Rectangle 4"/>
          <p:cNvSpPr>
            <a:spLocks noChangeArrowheads="1"/>
          </p:cNvSpPr>
          <p:nvPr/>
        </p:nvSpPr>
        <p:spPr bwMode="auto">
          <a:xfrm>
            <a:off x="1116013" y="4508500"/>
            <a:ext cx="3382962" cy="2058988"/>
          </a:xfrm>
          <a:prstGeom prst="rect">
            <a:avLst/>
          </a:prstGeom>
          <a:noFill/>
          <a:ln w="9525">
            <a:noFill/>
            <a:miter lim="800000"/>
            <a:headEnd/>
            <a:tailEnd/>
          </a:ln>
        </p:spPr>
        <p:txBody>
          <a:bodyPr>
            <a:spAutoFit/>
          </a:bodyPr>
          <a:lstStyle/>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int isprime(int n)</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{int k,i;</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k=sqrt((double)n);  </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for (i=2;i&lt;=k;i++)</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{if(n%i==0) return 0;}</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return 1;</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a:t>
            </a:r>
          </a:p>
        </p:txBody>
      </p:sp>
      <p:sp>
        <p:nvSpPr>
          <p:cNvPr id="258053" name="Rectangle 5"/>
          <p:cNvSpPr>
            <a:spLocks noChangeArrowheads="1"/>
          </p:cNvSpPr>
          <p:nvPr/>
        </p:nvSpPr>
        <p:spPr bwMode="auto">
          <a:xfrm>
            <a:off x="1116013" y="2420938"/>
            <a:ext cx="4176712" cy="2084387"/>
          </a:xfrm>
          <a:prstGeom prst="rect">
            <a:avLst/>
          </a:prstGeom>
          <a:noFill/>
          <a:ln w="9525">
            <a:noFill/>
            <a:miter lim="800000"/>
            <a:headEnd/>
            <a:tailEnd/>
          </a:ln>
        </p:spPr>
        <p:txBody>
          <a:bodyPr>
            <a:spAutoFit/>
          </a:bodyPr>
          <a:lstStyle/>
          <a:p>
            <a:pPr marL="342900" indent="-342900" algn="just">
              <a:lnSpc>
                <a:spcPct val="85000"/>
              </a:lnSpc>
              <a:defRPr/>
            </a:pPr>
            <a:r>
              <a:rPr lang="en-US" altLang="zh-CN">
                <a:effectLst>
                  <a:outerShdw blurRad="38100" dist="38100" dir="2700000" algn="tl">
                    <a:srgbClr val="C0C0C0"/>
                  </a:outerShdw>
                </a:effectLst>
                <a:latin typeface="Courier New" pitchFamily="49" charset="0"/>
                <a:ea typeface="宋体" pitchFamily="2" charset="-122"/>
              </a:rPr>
              <a:t>#include&lt;math.h&gt;</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main()</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{int i;</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for (i=2;i&lt;100;i++)</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{if(isprime(i))</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printf("%d\t",i); }</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a:t>
            </a:r>
          </a:p>
        </p:txBody>
      </p:sp>
      <p:sp>
        <p:nvSpPr>
          <p:cNvPr id="2" name="日期占位符 1"/>
          <p:cNvSpPr>
            <a:spLocks noGrp="1"/>
          </p:cNvSpPr>
          <p:nvPr>
            <p:ph type="dt" sz="half" idx="10"/>
          </p:nvPr>
        </p:nvSpPr>
        <p:spPr/>
        <p:txBody>
          <a:bodyPr/>
          <a:lstStyle/>
          <a:p>
            <a:fld id="{2451FB56-4782-D444-801F-9D26F1228AA7}"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82</a:t>
            </a:fld>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zh-CN" altLang="en-US"/>
              <a:t>关于代码风格问题</a:t>
            </a:r>
          </a:p>
        </p:txBody>
      </p:sp>
      <p:sp>
        <p:nvSpPr>
          <p:cNvPr id="259075" name="Rectangle 3"/>
          <p:cNvSpPr>
            <a:spLocks noGrp="1" noChangeArrowheads="1"/>
          </p:cNvSpPr>
          <p:nvPr>
            <p:ph idx="1"/>
          </p:nvPr>
        </p:nvSpPr>
        <p:spPr>
          <a:xfrm>
            <a:off x="395288" y="1484313"/>
            <a:ext cx="8497887" cy="792162"/>
          </a:xfrm>
        </p:spPr>
        <p:txBody>
          <a:bodyPr/>
          <a:lstStyle/>
          <a:p>
            <a:r>
              <a:rPr kumimoji="1" lang="zh-CN" altLang="en-US">
                <a:ea typeface="宋体" charset="0"/>
              </a:rPr>
              <a:t>良好风格的程序应严格采用梯形层次对应好各层次</a:t>
            </a:r>
          </a:p>
        </p:txBody>
      </p:sp>
      <p:sp>
        <p:nvSpPr>
          <p:cNvPr id="259076" name="Rectangle 4"/>
          <p:cNvSpPr>
            <a:spLocks noChangeArrowheads="1"/>
          </p:cNvSpPr>
          <p:nvPr/>
        </p:nvSpPr>
        <p:spPr bwMode="auto">
          <a:xfrm>
            <a:off x="4787900" y="2565400"/>
            <a:ext cx="3671888" cy="3792538"/>
          </a:xfrm>
          <a:prstGeom prst="rect">
            <a:avLst/>
          </a:prstGeom>
          <a:noFill/>
          <a:ln w="9525">
            <a:noFill/>
            <a:miter lim="800000"/>
            <a:headEnd/>
            <a:tailEnd/>
          </a:ln>
        </p:spPr>
        <p:txBody>
          <a:bodyPr>
            <a:spAutoFit/>
          </a:bodyPr>
          <a:lstStyle/>
          <a:p>
            <a:pPr marL="342900" indent="-342900" algn="just">
              <a:lnSpc>
                <a:spcPct val="85000"/>
              </a:lnSpc>
              <a:defRPr/>
            </a:pP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int</a:t>
            </a:r>
            <a:r>
              <a:rPr lang="en-US" altLang="zh-CN" sz="1800">
                <a:effectLst>
                  <a:outerShdw blurRad="38100" dist="38100" dir="2700000" algn="tl">
                    <a:srgbClr val="C0C0C0"/>
                  </a:outerShdw>
                </a:effectLst>
                <a:latin typeface="Courier New" pitchFamily="49" charset="0"/>
                <a:ea typeface="宋体" pitchFamily="2" charset="-122"/>
              </a:rPr>
              <a:t> IsPrime(</a:t>
            </a: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int</a:t>
            </a:r>
            <a:r>
              <a:rPr lang="en-US" altLang="zh-CN" sz="1800">
                <a:effectLst>
                  <a:outerShdw blurRad="38100" dist="38100" dir="2700000" algn="tl">
                    <a:srgbClr val="C0C0C0"/>
                  </a:outerShdw>
                </a:effectLst>
                <a:latin typeface="Courier New" pitchFamily="49" charset="0"/>
                <a:ea typeface="宋体" pitchFamily="2" charset="-122"/>
              </a:rPr>
              <a:t> n)</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a:t>
            </a: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int</a:t>
            </a:r>
            <a:r>
              <a:rPr lang="en-US" altLang="zh-CN" sz="1800">
                <a:effectLst>
                  <a:outerShdw blurRad="38100" dist="38100" dir="2700000" algn="tl">
                    <a:srgbClr val="C0C0C0"/>
                  </a:outerShdw>
                </a:effectLst>
                <a:latin typeface="Courier New" pitchFamily="49" charset="0"/>
                <a:ea typeface="宋体" pitchFamily="2" charset="-122"/>
              </a:rPr>
              <a:t> k, i;</a:t>
            </a:r>
          </a:p>
          <a:p>
            <a:pPr marL="342900" indent="-342900" algn="just">
              <a:lnSpc>
                <a:spcPct val="85000"/>
              </a:lnSpc>
              <a:defRPr/>
            </a:pPr>
            <a:endParaRPr lang="en-US" altLang="zh-CN" sz="1800">
              <a:effectLst>
                <a:outerShdw blurRad="38100" dist="38100" dir="2700000" algn="tl">
                  <a:srgbClr val="C0C0C0"/>
                </a:outerShdw>
              </a:effectLst>
              <a:latin typeface="Courier New" pitchFamily="49" charset="0"/>
              <a:ea typeface="宋体" pitchFamily="2" charset="-122"/>
            </a:endParaRP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k = sqrt((</a:t>
            </a: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double</a:t>
            </a:r>
            <a:r>
              <a:rPr lang="en-US" altLang="zh-CN" sz="1800">
                <a:effectLst>
                  <a:outerShdw blurRad="38100" dist="38100" dir="2700000" algn="tl">
                    <a:srgbClr val="C0C0C0"/>
                  </a:outerShdw>
                </a:effectLst>
                <a:latin typeface="Courier New" pitchFamily="49" charset="0"/>
                <a:ea typeface="宋体" pitchFamily="2" charset="-122"/>
              </a:rPr>
              <a:t>)n);</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a:t>
            </a: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for</a:t>
            </a:r>
            <a:r>
              <a:rPr lang="en-US" altLang="zh-CN" sz="1800">
                <a:effectLst>
                  <a:outerShdw blurRad="38100" dist="38100" dir="2700000" algn="tl">
                    <a:srgbClr val="C0C0C0"/>
                  </a:outerShdw>
                </a:effectLst>
                <a:latin typeface="Courier New" pitchFamily="49" charset="0"/>
                <a:ea typeface="宋体" pitchFamily="2" charset="-122"/>
              </a:rPr>
              <a:t> (i=2; i&lt;=k; i++)</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	</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a:t>
            </a: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if</a:t>
            </a:r>
            <a:r>
              <a:rPr lang="en-US" altLang="zh-CN" sz="1800">
                <a:effectLst>
                  <a:outerShdw blurRad="38100" dist="38100" dir="2700000" algn="tl">
                    <a:srgbClr val="C0C0C0"/>
                  </a:outerShdw>
                </a:effectLst>
                <a:latin typeface="Courier New" pitchFamily="49" charset="0"/>
                <a:ea typeface="宋体" pitchFamily="2" charset="-122"/>
              </a:rPr>
              <a:t> (n % i == 0) </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a:t>
            </a: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return</a:t>
            </a:r>
            <a:r>
              <a:rPr lang="en-US" altLang="zh-CN" sz="1800">
                <a:effectLst>
                  <a:outerShdw blurRad="38100" dist="38100" dir="2700000" algn="tl">
                    <a:srgbClr val="C0C0C0"/>
                  </a:outerShdw>
                </a:effectLst>
                <a:latin typeface="Courier New" pitchFamily="49" charset="0"/>
                <a:ea typeface="宋体" pitchFamily="2" charset="-122"/>
              </a:rPr>
              <a:t> 0;</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a:t>
            </a: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return</a:t>
            </a:r>
            <a:r>
              <a:rPr lang="en-US" altLang="zh-CN" sz="1800">
                <a:effectLst>
                  <a:outerShdw blurRad="38100" dist="38100" dir="2700000" algn="tl">
                    <a:srgbClr val="C0C0C0"/>
                  </a:outerShdw>
                </a:effectLst>
                <a:latin typeface="Courier New" pitchFamily="49" charset="0"/>
                <a:ea typeface="宋体" pitchFamily="2" charset="-122"/>
              </a:rPr>
              <a:t> 1;</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a:t>
            </a:r>
            <a:endParaRPr lang="en-US" altLang="zh-CN" sz="1800" b="0">
              <a:effectLst>
                <a:outerShdw blurRad="38100" dist="38100" dir="2700000" algn="tl">
                  <a:srgbClr val="C0C0C0"/>
                </a:outerShdw>
              </a:effectLst>
              <a:latin typeface="Courier New" pitchFamily="49" charset="0"/>
              <a:ea typeface="宋体" pitchFamily="2" charset="-122"/>
            </a:endParaRPr>
          </a:p>
        </p:txBody>
      </p:sp>
      <p:sp>
        <p:nvSpPr>
          <p:cNvPr id="259077" name="Rectangle 5"/>
          <p:cNvSpPr>
            <a:spLocks noChangeArrowheads="1"/>
          </p:cNvSpPr>
          <p:nvPr/>
        </p:nvSpPr>
        <p:spPr bwMode="auto">
          <a:xfrm>
            <a:off x="323850" y="2565400"/>
            <a:ext cx="4389438" cy="3503613"/>
          </a:xfrm>
          <a:prstGeom prst="rect">
            <a:avLst/>
          </a:prstGeom>
          <a:noFill/>
          <a:ln w="9525">
            <a:noFill/>
            <a:miter lim="800000"/>
            <a:headEnd/>
            <a:tailEnd/>
          </a:ln>
        </p:spPr>
        <p:txBody>
          <a:bodyPr>
            <a:spAutoFit/>
          </a:bodyPr>
          <a:lstStyle/>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a:t>
            </a: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include</a:t>
            </a:r>
            <a:r>
              <a:rPr lang="en-US" altLang="zh-CN" sz="1800">
                <a:effectLst>
                  <a:outerShdw blurRad="38100" dist="38100" dir="2700000" algn="tl">
                    <a:srgbClr val="C0C0C0"/>
                  </a:outerShdw>
                </a:effectLst>
                <a:latin typeface="Courier New" pitchFamily="49" charset="0"/>
                <a:ea typeface="宋体" pitchFamily="2" charset="-122"/>
              </a:rPr>
              <a:t> &lt;math.h&gt;</a:t>
            </a:r>
          </a:p>
          <a:p>
            <a:pPr marL="342900" indent="-342900" algn="just">
              <a:lnSpc>
                <a:spcPct val="85000"/>
              </a:lnSpc>
              <a:defRPr/>
            </a:pPr>
            <a:endParaRPr lang="en-US" altLang="zh-CN" sz="1800">
              <a:effectLst>
                <a:outerShdw blurRad="38100" dist="38100" dir="2700000" algn="tl">
                  <a:srgbClr val="C0C0C0"/>
                </a:outerShdw>
              </a:effectLst>
              <a:latin typeface="Courier New" pitchFamily="49" charset="0"/>
              <a:ea typeface="宋体" pitchFamily="2" charset="-122"/>
            </a:endParaRP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main()</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a:t>
            </a: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int</a:t>
            </a:r>
            <a:r>
              <a:rPr lang="en-US" altLang="zh-CN" sz="1800">
                <a:effectLst>
                  <a:outerShdw blurRad="38100" dist="38100" dir="2700000" algn="tl">
                    <a:srgbClr val="C0C0C0"/>
                  </a:outerShdw>
                </a:effectLst>
                <a:latin typeface="Courier New" pitchFamily="49" charset="0"/>
                <a:ea typeface="宋体" pitchFamily="2" charset="-122"/>
              </a:rPr>
              <a:t> i;</a:t>
            </a:r>
          </a:p>
          <a:p>
            <a:pPr marL="342900" indent="-342900" algn="just">
              <a:lnSpc>
                <a:spcPct val="85000"/>
              </a:lnSpc>
              <a:defRPr/>
            </a:pPr>
            <a:endParaRPr lang="en-US" altLang="zh-CN" sz="1800">
              <a:effectLst>
                <a:outerShdw blurRad="38100" dist="38100" dir="2700000" algn="tl">
                  <a:srgbClr val="C0C0C0"/>
                </a:outerShdw>
              </a:effectLst>
              <a:latin typeface="Courier New" pitchFamily="49" charset="0"/>
              <a:ea typeface="宋体" pitchFamily="2" charset="-122"/>
            </a:endParaRP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a:t>
            </a: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for</a:t>
            </a:r>
            <a:r>
              <a:rPr lang="en-US" altLang="zh-CN" sz="1800">
                <a:effectLst>
                  <a:outerShdw blurRad="38100" dist="38100" dir="2700000" algn="tl">
                    <a:srgbClr val="C0C0C0"/>
                  </a:outerShdw>
                </a:effectLst>
                <a:latin typeface="Courier New" pitchFamily="49" charset="0"/>
                <a:ea typeface="宋体" pitchFamily="2" charset="-122"/>
              </a:rPr>
              <a:t> (i=2; i&lt;100; i++)</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   </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a:t>
            </a:r>
            <a:r>
              <a:rPr lang="en-US" altLang="zh-CN" sz="1800">
                <a:solidFill>
                  <a:schemeClr val="accent2"/>
                </a:solidFill>
                <a:effectLst>
                  <a:outerShdw blurRad="38100" dist="38100" dir="2700000" algn="tl">
                    <a:srgbClr val="C0C0C0"/>
                  </a:outerShdw>
                </a:effectLst>
                <a:latin typeface="Courier New" pitchFamily="49" charset="0"/>
                <a:ea typeface="宋体" pitchFamily="2" charset="-122"/>
              </a:rPr>
              <a:t>if</a:t>
            </a:r>
            <a:r>
              <a:rPr lang="en-US" altLang="zh-CN" sz="1800">
                <a:effectLst>
                  <a:outerShdw blurRad="38100" dist="38100" dir="2700000" algn="tl">
                    <a:srgbClr val="C0C0C0"/>
                  </a:outerShdw>
                </a:effectLst>
                <a:latin typeface="Courier New" pitchFamily="49" charset="0"/>
                <a:ea typeface="宋体" pitchFamily="2" charset="-122"/>
              </a:rPr>
              <a:t> (IsPrime(i))</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printf("%d\t",i);</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   }</a:t>
            </a:r>
          </a:p>
          <a:p>
            <a:pPr marL="342900" indent="-342900" algn="just">
              <a:lnSpc>
                <a:spcPct val="85000"/>
              </a:lnSpc>
              <a:defRPr/>
            </a:pPr>
            <a:r>
              <a:rPr lang="en-US" altLang="zh-CN" sz="1800">
                <a:effectLst>
                  <a:outerShdw blurRad="38100" dist="38100" dir="2700000" algn="tl">
                    <a:srgbClr val="C0C0C0"/>
                  </a:outerShdw>
                </a:effectLst>
                <a:latin typeface="Courier New" pitchFamily="49" charset="0"/>
                <a:ea typeface="宋体" pitchFamily="2" charset="-122"/>
              </a:rPr>
              <a:t>}</a:t>
            </a:r>
          </a:p>
        </p:txBody>
      </p:sp>
      <p:sp>
        <p:nvSpPr>
          <p:cNvPr id="259078" name="Rectangle 6"/>
          <p:cNvSpPr>
            <a:spLocks noChangeArrowheads="1"/>
          </p:cNvSpPr>
          <p:nvPr/>
        </p:nvSpPr>
        <p:spPr bwMode="auto">
          <a:xfrm>
            <a:off x="4500563" y="2043113"/>
            <a:ext cx="71437" cy="4554537"/>
          </a:xfrm>
          <a:prstGeom prst="rect">
            <a:avLst/>
          </a:prstGeom>
          <a:solidFill>
            <a:srgbClr val="FFFF00"/>
          </a:solidFill>
          <a:ln w="19050">
            <a:solidFill>
              <a:srgbClr val="EA3916"/>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Courier New" pitchFamily="49" charset="0"/>
              <a:ea typeface="宋体" pitchFamily="2" charset="-122"/>
            </a:endParaRPr>
          </a:p>
        </p:txBody>
      </p:sp>
      <p:sp>
        <p:nvSpPr>
          <p:cNvPr id="2" name="日期占位符 1"/>
          <p:cNvSpPr>
            <a:spLocks noGrp="1"/>
          </p:cNvSpPr>
          <p:nvPr>
            <p:ph type="dt" sz="half" idx="10"/>
          </p:nvPr>
        </p:nvSpPr>
        <p:spPr/>
        <p:txBody>
          <a:bodyPr/>
          <a:lstStyle/>
          <a:p>
            <a:fld id="{91091590-652C-C24F-AAED-D0CBA2E2A231}"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83</a:t>
            </a:fld>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685800" y="484632"/>
            <a:ext cx="7772400" cy="783781"/>
          </a:xfrm>
        </p:spPr>
        <p:txBody>
          <a:bodyPr/>
          <a:lstStyle/>
          <a:p>
            <a:pPr>
              <a:defRPr/>
            </a:pPr>
            <a:r>
              <a:rPr lang="zh-CN" altLang="en-US" smtClean="0"/>
              <a:t>程序版式</a:t>
            </a:r>
          </a:p>
        </p:txBody>
      </p:sp>
      <p:sp>
        <p:nvSpPr>
          <p:cNvPr id="310275" name="Rectangle 3"/>
          <p:cNvSpPr>
            <a:spLocks noGrp="1" noChangeArrowheads="1"/>
          </p:cNvSpPr>
          <p:nvPr>
            <p:ph idx="1"/>
          </p:nvPr>
        </p:nvSpPr>
        <p:spPr>
          <a:xfrm>
            <a:off x="395288" y="1268413"/>
            <a:ext cx="7561262" cy="3529012"/>
          </a:xfrm>
        </p:spPr>
        <p:txBody>
          <a:bodyPr/>
          <a:lstStyle/>
          <a:p>
            <a:pPr>
              <a:lnSpc>
                <a:spcPct val="110000"/>
              </a:lnSpc>
            </a:pPr>
            <a:r>
              <a:rPr kumimoji="1" lang="zh-CN" altLang="en-US">
                <a:ea typeface="宋体" charset="0"/>
              </a:rPr>
              <a:t>现在的许多开发环境、编辑软件都支持“自动缩进”</a:t>
            </a:r>
          </a:p>
          <a:p>
            <a:pPr lvl="1">
              <a:lnSpc>
                <a:spcPct val="110000"/>
              </a:lnSpc>
            </a:pPr>
            <a:r>
              <a:rPr kumimoji="1" lang="zh-CN" altLang="en-US">
                <a:ea typeface="宋体" charset="0"/>
              </a:rPr>
              <a:t>根据用户代码的输入，智能判断应该缩进还是反缩进，替用户完成调整缩进的工作</a:t>
            </a:r>
          </a:p>
          <a:p>
            <a:pPr>
              <a:lnSpc>
                <a:spcPct val="110000"/>
              </a:lnSpc>
            </a:pPr>
            <a:r>
              <a:rPr lang="en-US" altLang="zh-CN">
                <a:ea typeface="宋体" charset="0"/>
              </a:rPr>
              <a:t>VC</a:t>
            </a:r>
            <a:r>
              <a:rPr lang="zh-CN" altLang="en-US">
                <a:ea typeface="宋体" charset="0"/>
              </a:rPr>
              <a:t>中有自动整理格式功能</a:t>
            </a:r>
          </a:p>
          <a:p>
            <a:pPr lvl="1">
              <a:lnSpc>
                <a:spcPct val="110000"/>
              </a:lnSpc>
            </a:pPr>
            <a:r>
              <a:rPr lang="zh-CN" altLang="en-US">
                <a:ea typeface="宋体" charset="0"/>
              </a:rPr>
              <a:t>只要选取需要的代码，按</a:t>
            </a:r>
            <a:r>
              <a:rPr lang="en-US" altLang="zh-CN">
                <a:solidFill>
                  <a:schemeClr val="tx1"/>
                </a:solidFill>
                <a:ea typeface="宋体" charset="0"/>
              </a:rPr>
              <a:t>ALT+F8</a:t>
            </a:r>
            <a:r>
              <a:rPr lang="zh-CN" altLang="en-US">
                <a:ea typeface="宋体" charset="0"/>
              </a:rPr>
              <a:t>就能自动整理成微软的</a:t>
            </a:r>
            <a:r>
              <a:rPr lang="en-US" altLang="zh-CN">
                <a:ea typeface="宋体" charset="0"/>
              </a:rPr>
              <a:t>cpp</a:t>
            </a:r>
            <a:r>
              <a:rPr lang="zh-CN" altLang="en-US">
                <a:ea typeface="宋体" charset="0"/>
              </a:rPr>
              <a:t>文件格式</a:t>
            </a:r>
            <a:endParaRPr kumimoji="1" lang="zh-CN" altLang="en-US">
              <a:ea typeface="宋体" charset="0"/>
            </a:endParaRPr>
          </a:p>
        </p:txBody>
      </p:sp>
      <p:sp>
        <p:nvSpPr>
          <p:cNvPr id="310276" name="Rectangle 4"/>
          <p:cNvSpPr>
            <a:spLocks noChangeArrowheads="1"/>
          </p:cNvSpPr>
          <p:nvPr/>
        </p:nvSpPr>
        <p:spPr bwMode="auto">
          <a:xfrm>
            <a:off x="7235825" y="4365625"/>
            <a:ext cx="1360488" cy="4572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buClrTx/>
              <a:buSzTx/>
              <a:buFontTx/>
              <a:buNone/>
              <a:defRPr/>
            </a:pPr>
            <a:r>
              <a:rPr lang="en-US" altLang="zh-CN" sz="2400" b="0">
                <a:effectLst>
                  <a:outerShdw blurRad="38100" dist="38100" dir="2700000" algn="tl">
                    <a:srgbClr val="C0C0C0"/>
                  </a:outerShdw>
                </a:effectLst>
                <a:latin typeface="Times New Roman" pitchFamily="18" charset="0"/>
                <a:ea typeface="宋体" pitchFamily="2" charset="-122"/>
              </a:rPr>
              <a:t>Cpp1.cpp</a:t>
            </a:r>
            <a:endParaRPr lang="zh-CN" altLang="en-US" sz="2400" b="0">
              <a:effectLst>
                <a:outerShdw blurRad="38100" dist="38100" dir="2700000" algn="tl">
                  <a:srgbClr val="C0C0C0"/>
                </a:outerShdw>
              </a:effectLst>
              <a:latin typeface="Times New Roman" pitchFamily="18" charset="0"/>
              <a:ea typeface="宋体" pitchFamily="2" charset="-122"/>
            </a:endParaRPr>
          </a:p>
        </p:txBody>
      </p:sp>
      <p:sp>
        <p:nvSpPr>
          <p:cNvPr id="2" name="日期占位符 1"/>
          <p:cNvSpPr>
            <a:spLocks noGrp="1"/>
          </p:cNvSpPr>
          <p:nvPr>
            <p:ph type="dt" sz="half" idx="10"/>
          </p:nvPr>
        </p:nvSpPr>
        <p:spPr/>
        <p:txBody>
          <a:bodyPr/>
          <a:lstStyle/>
          <a:p>
            <a:fld id="{9AC8A77D-07AD-FB46-977D-53E12F233771}"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84</a:t>
            </a:fld>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zh-CN" altLang="en-US"/>
              <a:t>软件测试</a:t>
            </a:r>
          </a:p>
        </p:txBody>
      </p:sp>
      <p:sp>
        <p:nvSpPr>
          <p:cNvPr id="342019" name="Rectangle 3"/>
          <p:cNvSpPr>
            <a:spLocks noGrp="1" noChangeArrowheads="1"/>
          </p:cNvSpPr>
          <p:nvPr>
            <p:ph idx="1"/>
          </p:nvPr>
        </p:nvSpPr>
        <p:spPr>
          <a:xfrm>
            <a:off x="685800" y="1628775"/>
            <a:ext cx="7772400" cy="4608513"/>
          </a:xfrm>
        </p:spPr>
        <p:txBody>
          <a:bodyPr/>
          <a:lstStyle/>
          <a:p>
            <a:pPr marL="342900" indent="-342900">
              <a:lnSpc>
                <a:spcPct val="90000"/>
              </a:lnSpc>
            </a:pPr>
            <a:r>
              <a:rPr lang="zh-CN" altLang="en-US">
                <a:latin typeface="宋体" charset="0"/>
                <a:ea typeface="宋体" charset="0"/>
              </a:rPr>
              <a:t>测试</a:t>
            </a:r>
          </a:p>
          <a:p>
            <a:pPr marL="742950" lvl="1">
              <a:lnSpc>
                <a:spcPct val="90000"/>
              </a:lnSpc>
            </a:pPr>
            <a:r>
              <a:rPr lang="zh-CN" altLang="en-US">
                <a:latin typeface="宋体" charset="0"/>
                <a:ea typeface="宋体" charset="0"/>
              </a:rPr>
              <a:t>通过运行测试用例找出软件中的</a:t>
            </a:r>
            <a:r>
              <a:rPr lang="en-US" altLang="zh-CN">
                <a:latin typeface="宋体" charset="0"/>
                <a:ea typeface="宋体" charset="0"/>
              </a:rPr>
              <a:t>Bug</a:t>
            </a:r>
          </a:p>
          <a:p>
            <a:pPr marL="342900" indent="-342900">
              <a:lnSpc>
                <a:spcPct val="90000"/>
              </a:lnSpc>
            </a:pPr>
            <a:r>
              <a:rPr lang="zh-CN" altLang="en-US">
                <a:latin typeface="宋体" charset="0"/>
                <a:ea typeface="宋体" charset="0"/>
              </a:rPr>
              <a:t>测试的目的</a:t>
            </a:r>
          </a:p>
          <a:p>
            <a:pPr marL="742950" lvl="1">
              <a:lnSpc>
                <a:spcPct val="90000"/>
              </a:lnSpc>
            </a:pPr>
            <a:r>
              <a:rPr lang="zh-CN" altLang="en-US">
                <a:latin typeface="宋体" charset="0"/>
                <a:ea typeface="宋体" charset="0"/>
              </a:rPr>
              <a:t>发现更多的</a:t>
            </a:r>
            <a:r>
              <a:rPr lang="en-US" altLang="zh-CN">
                <a:latin typeface="宋体" charset="0"/>
                <a:ea typeface="宋体" charset="0"/>
              </a:rPr>
              <a:t>Bug</a:t>
            </a:r>
          </a:p>
          <a:p>
            <a:pPr marL="342900" indent="-342900">
              <a:lnSpc>
                <a:spcPct val="90000"/>
              </a:lnSpc>
            </a:pPr>
            <a:r>
              <a:rPr lang="zh-CN" altLang="en-US">
                <a:latin typeface="宋体" charset="0"/>
                <a:ea typeface="宋体" charset="0"/>
              </a:rPr>
              <a:t>测试人员的主要任务</a:t>
            </a:r>
          </a:p>
          <a:p>
            <a:pPr marL="742950" lvl="1">
              <a:lnSpc>
                <a:spcPct val="90000"/>
              </a:lnSpc>
            </a:pPr>
            <a:r>
              <a:rPr lang="zh-CN" altLang="en-US">
                <a:latin typeface="宋体" charset="0"/>
                <a:ea typeface="宋体" charset="0"/>
              </a:rPr>
              <a:t>站在使用者的角度，通过不断使用和攻击，尽量多的找出</a:t>
            </a:r>
            <a:r>
              <a:rPr lang="en-US" altLang="zh-CN">
                <a:latin typeface="宋体" charset="0"/>
                <a:ea typeface="宋体" charset="0"/>
              </a:rPr>
              <a:t>Bug</a:t>
            </a:r>
          </a:p>
          <a:p>
            <a:pPr marL="342900" indent="-342900">
              <a:lnSpc>
                <a:spcPct val="90000"/>
              </a:lnSpc>
            </a:pPr>
            <a:r>
              <a:rPr lang="zh-CN" altLang="en-US">
                <a:latin typeface="宋体" charset="0"/>
                <a:ea typeface="宋体" charset="0"/>
              </a:rPr>
              <a:t>如何提高可测试性</a:t>
            </a:r>
            <a:r>
              <a:rPr lang="en-US" altLang="zh-CN">
                <a:latin typeface="宋体" charset="0"/>
                <a:ea typeface="宋体" charset="0"/>
              </a:rPr>
              <a:t>(</a:t>
            </a:r>
            <a:r>
              <a:rPr lang="en-US" altLang="zh-CN">
                <a:ea typeface="宋体" charset="0"/>
              </a:rPr>
              <a:t>tesability</a:t>
            </a:r>
            <a:r>
              <a:rPr lang="en-US" altLang="zh-CN">
                <a:latin typeface="宋体" charset="0"/>
                <a:ea typeface="宋体" charset="0"/>
              </a:rPr>
              <a:t>)</a:t>
            </a:r>
          </a:p>
          <a:p>
            <a:pPr marL="742950" lvl="1">
              <a:lnSpc>
                <a:spcPct val="90000"/>
              </a:lnSpc>
            </a:pPr>
            <a:r>
              <a:rPr lang="zh-CN" altLang="en-US">
                <a:latin typeface="宋体" charset="0"/>
                <a:ea typeface="宋体" charset="0"/>
              </a:rPr>
              <a:t>一条语句写一行才容易测试</a:t>
            </a:r>
          </a:p>
        </p:txBody>
      </p:sp>
      <p:sp>
        <p:nvSpPr>
          <p:cNvPr id="2" name="日期占位符 1"/>
          <p:cNvSpPr>
            <a:spLocks noGrp="1"/>
          </p:cNvSpPr>
          <p:nvPr>
            <p:ph type="dt" sz="half" idx="10"/>
          </p:nvPr>
        </p:nvSpPr>
        <p:spPr/>
        <p:txBody>
          <a:bodyPr/>
          <a:lstStyle/>
          <a:p>
            <a:fld id="{DC241FE8-85F2-B44E-B5B1-98EC6822C92B}"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85</a:t>
            </a:fld>
            <a:endParaRPr lang="en-US" dirty="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zh-CN" altLang="en-US"/>
              <a:t>软件测试</a:t>
            </a:r>
          </a:p>
        </p:txBody>
      </p:sp>
      <p:sp>
        <p:nvSpPr>
          <p:cNvPr id="343045" name="Rectangle 5"/>
          <p:cNvSpPr>
            <a:spLocks noGrp="1" noChangeArrowheads="1"/>
          </p:cNvSpPr>
          <p:nvPr>
            <p:ph idx="1"/>
          </p:nvPr>
        </p:nvSpPr>
        <p:spPr/>
        <p:txBody>
          <a:bodyPr/>
          <a:lstStyle/>
          <a:p>
            <a:r>
              <a:rPr lang="zh-CN" altLang="en-US">
                <a:ea typeface="宋体" charset="0"/>
              </a:rPr>
              <a:t>测试的重要性</a:t>
            </a:r>
          </a:p>
          <a:p>
            <a:pPr lvl="1"/>
            <a:r>
              <a:rPr lang="zh-CN" altLang="en-US">
                <a:ea typeface="宋体" charset="0"/>
              </a:rPr>
              <a:t>测试人员水平越高，找到</a:t>
            </a:r>
            <a:r>
              <a:rPr lang="en-US" altLang="zh-CN">
                <a:ea typeface="宋体" charset="0"/>
              </a:rPr>
              <a:t>Bug</a:t>
            </a:r>
            <a:r>
              <a:rPr lang="zh-CN" altLang="en-US">
                <a:ea typeface="宋体" charset="0"/>
              </a:rPr>
              <a:t>的时间就越早，软件就越容易修复，产品发行就越稳定</a:t>
            </a:r>
          </a:p>
          <a:p>
            <a:pPr lvl="1"/>
            <a:r>
              <a:rPr lang="zh-CN" altLang="en-US">
                <a:ea typeface="宋体" charset="0"/>
              </a:rPr>
              <a:t>越大型的软件开发，测试人员占整个软件产品团队的总人数的比重就越大，甚至一半以上</a:t>
            </a:r>
          </a:p>
          <a:p>
            <a:pPr lvl="1"/>
            <a:r>
              <a:rPr lang="zh-CN" altLang="en-US">
                <a:ea typeface="宋体" charset="0"/>
              </a:rPr>
              <a:t>成功的测试在于发现迄今为止尚未发现的</a:t>
            </a:r>
            <a:r>
              <a:rPr lang="en-US" altLang="zh-CN">
                <a:ea typeface="宋体" charset="0"/>
              </a:rPr>
              <a:t>Bug</a:t>
            </a:r>
          </a:p>
        </p:txBody>
      </p:sp>
      <p:pic>
        <p:nvPicPr>
          <p:cNvPr id="79875" name="Picture 3" descr="dijkst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4292600"/>
            <a:ext cx="2808287"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044" name="Rectangle 4"/>
          <p:cNvSpPr>
            <a:spLocks noChangeArrowheads="1"/>
          </p:cNvSpPr>
          <p:nvPr/>
        </p:nvSpPr>
        <p:spPr bwMode="auto">
          <a:xfrm>
            <a:off x="468313" y="4402138"/>
            <a:ext cx="5183187" cy="2051050"/>
          </a:xfrm>
          <a:prstGeom prst="rect">
            <a:avLst/>
          </a:prstGeom>
          <a:noFill/>
          <a:ln w="9525">
            <a:noFill/>
            <a:miter lim="800000"/>
            <a:headEnd/>
            <a:tailEnd/>
          </a:ln>
        </p:spPr>
        <p:txBody>
          <a:bodyPr/>
          <a:lstStyle>
            <a:lvl1pPr marL="342900" indent="-342900">
              <a:defRPr sz="2000" b="1">
                <a:solidFill>
                  <a:schemeClr val="tx1"/>
                </a:solidFill>
                <a:latin typeface="Courier New" charset="0"/>
                <a:ea typeface="宋体" charset="0"/>
              </a:defRPr>
            </a:lvl1pPr>
            <a:lvl2pPr marL="742950" indent="-285750">
              <a:defRPr sz="2000" b="1">
                <a:solidFill>
                  <a:schemeClr val="tx1"/>
                </a:solidFill>
                <a:latin typeface="Courier New" charset="0"/>
                <a:ea typeface="宋体" charset="0"/>
              </a:defRPr>
            </a:lvl2pPr>
            <a:lvl3pPr marL="1143000" indent="-228600">
              <a:defRPr sz="2000" b="1">
                <a:solidFill>
                  <a:schemeClr val="tx1"/>
                </a:solidFill>
                <a:latin typeface="Courier New" charset="0"/>
                <a:ea typeface="宋体" charset="0"/>
              </a:defRPr>
            </a:lvl3pPr>
            <a:lvl4pPr marL="1600200" indent="-228600">
              <a:defRPr sz="2000" b="1">
                <a:solidFill>
                  <a:schemeClr val="tx1"/>
                </a:solidFill>
                <a:latin typeface="Courier New" charset="0"/>
                <a:ea typeface="宋体" charset="0"/>
              </a:defRPr>
            </a:lvl4pPr>
            <a:lvl5pPr marL="2057400" indent="-228600">
              <a:defRPr sz="2000" b="1">
                <a:solidFill>
                  <a:schemeClr val="tx1"/>
                </a:solidFill>
                <a:latin typeface="Courier New" charset="0"/>
                <a:ea typeface="宋体" charset="0"/>
              </a:defRPr>
            </a:lvl5pPr>
            <a:lvl6pPr marL="25146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6pPr>
            <a:lvl7pPr marL="29718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7pPr>
            <a:lvl8pPr marL="34290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8pPr>
            <a:lvl9pPr marL="3886200" indent="-228600" eaLnBrk="0" fontAlgn="base" hangingPunct="0">
              <a:lnSpc>
                <a:spcPct val="75000"/>
              </a:lnSpc>
              <a:spcBef>
                <a:spcPct val="20000"/>
              </a:spcBef>
              <a:spcAft>
                <a:spcPct val="0"/>
              </a:spcAft>
              <a:buClr>
                <a:srgbClr val="FFCC66"/>
              </a:buClr>
              <a:buSzPct val="80000"/>
              <a:buFont typeface="Monotype Sorts" charset="2"/>
              <a:defRPr sz="2000" b="1">
                <a:solidFill>
                  <a:schemeClr val="tx1"/>
                </a:solidFill>
                <a:latin typeface="Courier New" charset="0"/>
                <a:ea typeface="宋体" charset="0"/>
              </a:defRPr>
            </a:lvl9pPr>
          </a:lstStyle>
          <a:p>
            <a:pPr>
              <a:lnSpc>
                <a:spcPct val="95000"/>
              </a:lnSpc>
              <a:buFont typeface="Monotype Sorts" charset="2"/>
              <a:buChar char=""/>
            </a:pPr>
            <a:r>
              <a:rPr lang="zh-CN" altLang="en-US" sz="2800">
                <a:solidFill>
                  <a:srgbClr val="3366FF"/>
                </a:solidFill>
                <a:effectLst>
                  <a:outerShdw blurRad="38100" dist="38100" dir="2700000" algn="tl">
                    <a:srgbClr val="C0C0C0"/>
                  </a:outerShdw>
                </a:effectLst>
                <a:latin typeface="Times New Roman" charset="0"/>
              </a:rPr>
              <a:t>测试只能证明程序有错，不能证明程序无错</a:t>
            </a:r>
          </a:p>
          <a:p>
            <a:pPr>
              <a:lnSpc>
                <a:spcPct val="95000"/>
              </a:lnSpc>
            </a:pPr>
            <a:r>
              <a:rPr lang="en-US" altLang="zh-CN">
                <a:solidFill>
                  <a:srgbClr val="3366FF"/>
                </a:solidFill>
                <a:effectLst>
                  <a:outerShdw blurRad="38100" dist="38100" dir="2700000" algn="tl">
                    <a:srgbClr val="C0C0C0"/>
                  </a:outerShdw>
                </a:effectLst>
                <a:latin typeface="Times New Roman" charset="0"/>
              </a:rPr>
              <a:t>                                 ——E.W.Dijkstra</a:t>
            </a:r>
          </a:p>
        </p:txBody>
      </p:sp>
      <p:sp>
        <p:nvSpPr>
          <p:cNvPr id="2" name="日期占位符 1"/>
          <p:cNvSpPr>
            <a:spLocks noGrp="1"/>
          </p:cNvSpPr>
          <p:nvPr>
            <p:ph type="dt" sz="half" idx="10"/>
          </p:nvPr>
        </p:nvSpPr>
        <p:spPr/>
        <p:txBody>
          <a:bodyPr/>
          <a:lstStyle/>
          <a:p>
            <a:fld id="{E7E3E1C1-55B9-4B4E-973D-F2466E4DBBBD}"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86</a:t>
            </a:fld>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zh-CN" altLang="en-US"/>
              <a:t>软件测试方法的分类</a:t>
            </a:r>
          </a:p>
        </p:txBody>
      </p:sp>
      <p:sp>
        <p:nvSpPr>
          <p:cNvPr id="347139" name="Rectangle 3"/>
          <p:cNvSpPr>
            <a:spLocks noGrp="1" noChangeArrowheads="1"/>
          </p:cNvSpPr>
          <p:nvPr>
            <p:ph idx="1"/>
          </p:nvPr>
        </p:nvSpPr>
        <p:spPr/>
        <p:txBody>
          <a:bodyPr/>
          <a:lstStyle/>
          <a:p>
            <a:r>
              <a:rPr lang="zh-CN" altLang="en-US">
                <a:ea typeface="宋体" charset="0"/>
              </a:rPr>
              <a:t>从代码和用户使用的角度分类</a:t>
            </a:r>
          </a:p>
          <a:p>
            <a:r>
              <a:rPr lang="zh-CN" altLang="en-US">
                <a:ea typeface="宋体" charset="0"/>
              </a:rPr>
              <a:t>覆盖性测试</a:t>
            </a:r>
          </a:p>
          <a:p>
            <a:pPr lvl="1"/>
            <a:r>
              <a:rPr lang="zh-CN" altLang="en-US">
                <a:ea typeface="宋体" charset="0"/>
              </a:rPr>
              <a:t>从代码特性的角度（即内部）出发的测试</a:t>
            </a:r>
          </a:p>
          <a:p>
            <a:pPr lvl="1"/>
            <a:r>
              <a:rPr lang="zh-CN" altLang="en-US">
                <a:ea typeface="宋体" charset="0"/>
              </a:rPr>
              <a:t>单元测试，功能测试，提交测试，基本验证测试，回归测试</a:t>
            </a:r>
          </a:p>
          <a:p>
            <a:r>
              <a:rPr lang="zh-CN" altLang="en-US">
                <a:ea typeface="宋体" charset="0"/>
              </a:rPr>
              <a:t>使用测试</a:t>
            </a:r>
          </a:p>
          <a:p>
            <a:pPr lvl="1"/>
            <a:r>
              <a:rPr lang="zh-CN" altLang="en-US">
                <a:ea typeface="宋体" charset="0"/>
              </a:rPr>
              <a:t>从用户的角度（即外部）出发的测试</a:t>
            </a:r>
          </a:p>
          <a:p>
            <a:pPr lvl="1"/>
            <a:r>
              <a:rPr lang="zh-CN" altLang="en-US">
                <a:ea typeface="宋体" charset="0"/>
              </a:rPr>
              <a:t>配置测试，兼容性测试，性能测试，</a:t>
            </a:r>
            <a:r>
              <a:rPr lang="en-US" altLang="zh-CN">
                <a:ea typeface="宋体" charset="0"/>
              </a:rPr>
              <a:t>Alpha</a:t>
            </a:r>
            <a:r>
              <a:rPr lang="zh-CN" altLang="en-US">
                <a:ea typeface="宋体" charset="0"/>
              </a:rPr>
              <a:t>和</a:t>
            </a:r>
            <a:r>
              <a:rPr lang="en-US" altLang="zh-CN">
                <a:ea typeface="宋体" charset="0"/>
              </a:rPr>
              <a:t>Beta</a:t>
            </a:r>
            <a:r>
              <a:rPr lang="zh-CN" altLang="en-US">
                <a:ea typeface="宋体" charset="0"/>
              </a:rPr>
              <a:t>测试，强力测试，文档和帮助文件测试</a:t>
            </a:r>
          </a:p>
        </p:txBody>
      </p:sp>
      <p:sp>
        <p:nvSpPr>
          <p:cNvPr id="2" name="日期占位符 1"/>
          <p:cNvSpPr>
            <a:spLocks noGrp="1"/>
          </p:cNvSpPr>
          <p:nvPr>
            <p:ph type="dt" sz="half" idx="10"/>
          </p:nvPr>
        </p:nvSpPr>
        <p:spPr/>
        <p:txBody>
          <a:bodyPr/>
          <a:lstStyle/>
          <a:p>
            <a:fld id="{9FDFEEB0-AAC2-794C-B0BF-296708F7A385}"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87</a:t>
            </a:fld>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zh-CN" altLang="en-US"/>
              <a:t>软件测试方法的分类</a:t>
            </a:r>
          </a:p>
        </p:txBody>
      </p:sp>
      <p:sp>
        <p:nvSpPr>
          <p:cNvPr id="348163" name="Rectangle 3"/>
          <p:cNvSpPr>
            <a:spLocks noGrp="1" noChangeArrowheads="1"/>
          </p:cNvSpPr>
          <p:nvPr>
            <p:ph idx="1"/>
          </p:nvPr>
        </p:nvSpPr>
        <p:spPr/>
        <p:txBody>
          <a:bodyPr/>
          <a:lstStyle/>
          <a:p>
            <a:pPr marL="342900" indent="-342900"/>
            <a:r>
              <a:rPr lang="zh-CN" altLang="en-US">
                <a:ea typeface="宋体" charset="0"/>
              </a:rPr>
              <a:t>第</a:t>
            </a:r>
            <a:r>
              <a:rPr lang="en-US" altLang="zh-CN">
                <a:ea typeface="宋体" charset="0"/>
              </a:rPr>
              <a:t>2</a:t>
            </a:r>
            <a:r>
              <a:rPr lang="zh-CN" altLang="en-US">
                <a:ea typeface="宋体" charset="0"/>
              </a:rPr>
              <a:t>种分类方法</a:t>
            </a:r>
          </a:p>
          <a:p>
            <a:pPr marL="342900" indent="-342900"/>
            <a:r>
              <a:rPr lang="zh-CN" altLang="en-US">
                <a:ea typeface="宋体" charset="0"/>
              </a:rPr>
              <a:t>白盒测试（结构测试）</a:t>
            </a:r>
          </a:p>
          <a:p>
            <a:pPr marL="742950" lvl="1"/>
            <a:r>
              <a:rPr lang="zh-CN" altLang="en-US">
                <a:ea typeface="宋体" charset="0"/>
              </a:rPr>
              <a:t>在完全了解程序的结构和处理过程的情况下，按照程序内部的逻辑测试程序，检验程序中的每条通路是否都能按预定要求正确工作</a:t>
            </a:r>
          </a:p>
          <a:p>
            <a:pPr marL="342900" indent="-342900"/>
            <a:r>
              <a:rPr lang="zh-CN" altLang="en-US">
                <a:ea typeface="宋体" charset="0"/>
              </a:rPr>
              <a:t>黑盒测试（功能测试）</a:t>
            </a:r>
          </a:p>
          <a:p>
            <a:pPr marL="742950" lvl="1"/>
            <a:r>
              <a:rPr lang="zh-CN" altLang="en-US">
                <a:ea typeface="宋体" charset="0"/>
              </a:rPr>
              <a:t>不考虑程序内部的结构和处理过程</a:t>
            </a:r>
          </a:p>
        </p:txBody>
      </p:sp>
      <p:sp>
        <p:nvSpPr>
          <p:cNvPr id="2" name="日期占位符 1"/>
          <p:cNvSpPr>
            <a:spLocks noGrp="1"/>
          </p:cNvSpPr>
          <p:nvPr>
            <p:ph type="dt" sz="half" idx="10"/>
          </p:nvPr>
        </p:nvSpPr>
        <p:spPr/>
        <p:txBody>
          <a:bodyPr/>
          <a:lstStyle/>
          <a:p>
            <a:fld id="{EB2C0751-8231-CE45-B4D6-3BB02CF1D74E}"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88</a:t>
            </a:fld>
            <a:endParaRPr lang="en-US"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zh-CN" altLang="en-US"/>
              <a:t>软件测试方法的分类</a:t>
            </a:r>
          </a:p>
        </p:txBody>
      </p:sp>
      <p:sp>
        <p:nvSpPr>
          <p:cNvPr id="349187" name="Rectangle 3"/>
          <p:cNvSpPr>
            <a:spLocks noGrp="1" noChangeArrowheads="1"/>
          </p:cNvSpPr>
          <p:nvPr>
            <p:ph idx="1"/>
          </p:nvPr>
        </p:nvSpPr>
        <p:spPr/>
        <p:txBody>
          <a:bodyPr/>
          <a:lstStyle/>
          <a:p>
            <a:r>
              <a:rPr lang="zh-CN" altLang="en-US">
                <a:ea typeface="宋体" charset="0"/>
              </a:rPr>
              <a:t>第</a:t>
            </a:r>
            <a:r>
              <a:rPr lang="en-US" altLang="zh-CN">
                <a:ea typeface="宋体" charset="0"/>
              </a:rPr>
              <a:t>3</a:t>
            </a:r>
            <a:r>
              <a:rPr lang="zh-CN" altLang="en-US">
                <a:ea typeface="宋体" charset="0"/>
              </a:rPr>
              <a:t>种分类方法</a:t>
            </a:r>
          </a:p>
          <a:p>
            <a:r>
              <a:rPr lang="zh-CN" altLang="en-US">
                <a:ea typeface="宋体" charset="0"/>
              </a:rPr>
              <a:t>手工测试</a:t>
            </a:r>
          </a:p>
          <a:p>
            <a:pPr lvl="1"/>
            <a:r>
              <a:rPr lang="zh-CN" altLang="en-US">
                <a:ea typeface="宋体" charset="0"/>
              </a:rPr>
              <a:t>依靠人力来查找</a:t>
            </a:r>
            <a:r>
              <a:rPr lang="en-US" altLang="zh-CN">
                <a:ea typeface="宋体" charset="0"/>
              </a:rPr>
              <a:t>Bug</a:t>
            </a:r>
          </a:p>
          <a:p>
            <a:r>
              <a:rPr lang="zh-CN" altLang="en-US">
                <a:ea typeface="宋体" charset="0"/>
              </a:rPr>
              <a:t>自动测试</a:t>
            </a:r>
          </a:p>
          <a:p>
            <a:pPr lvl="1"/>
            <a:r>
              <a:rPr lang="zh-CN" altLang="en-US">
                <a:ea typeface="宋体" charset="0"/>
              </a:rPr>
              <a:t>编写一些测试工具，让他们自动运行来查找</a:t>
            </a:r>
            <a:r>
              <a:rPr lang="en-US" altLang="zh-CN">
                <a:ea typeface="宋体" charset="0"/>
              </a:rPr>
              <a:t>Bug</a:t>
            </a:r>
          </a:p>
          <a:p>
            <a:pPr lvl="1"/>
            <a:r>
              <a:rPr lang="zh-CN" altLang="en-US">
                <a:ea typeface="宋体" charset="0"/>
              </a:rPr>
              <a:t>优点：快，广泛</a:t>
            </a:r>
          </a:p>
          <a:p>
            <a:pPr lvl="1"/>
            <a:r>
              <a:rPr lang="zh-CN" altLang="en-US">
                <a:ea typeface="宋体" charset="0"/>
              </a:rPr>
              <a:t>缺点：只能检查一些最重要的问题，如内存泄漏、死机等，无法发现一般性的日常错误，而且编写测试工具的工作量很大</a:t>
            </a:r>
          </a:p>
        </p:txBody>
      </p:sp>
      <p:sp>
        <p:nvSpPr>
          <p:cNvPr id="2" name="日期占位符 1"/>
          <p:cNvSpPr>
            <a:spLocks noGrp="1"/>
          </p:cNvSpPr>
          <p:nvPr>
            <p:ph type="dt" sz="half" idx="10"/>
          </p:nvPr>
        </p:nvSpPr>
        <p:spPr/>
        <p:txBody>
          <a:bodyPr/>
          <a:lstStyle/>
          <a:p>
            <a:fld id="{58216108-438A-A048-AA9B-84BB055DA80A}"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89</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zh-CN" altLang="en-US"/>
              <a:t>函数的分类 </a:t>
            </a:r>
          </a:p>
        </p:txBody>
      </p:sp>
      <p:sp>
        <p:nvSpPr>
          <p:cNvPr id="175107" name="Rectangle 3"/>
          <p:cNvSpPr>
            <a:spLocks noGrp="1" noChangeArrowheads="1"/>
          </p:cNvSpPr>
          <p:nvPr>
            <p:ph idx="1"/>
          </p:nvPr>
        </p:nvSpPr>
        <p:spPr/>
        <p:txBody>
          <a:bodyPr/>
          <a:lstStyle/>
          <a:p>
            <a:r>
              <a:rPr lang="zh-CN" altLang="en-US">
                <a:solidFill>
                  <a:schemeClr val="hlink"/>
                </a:solidFill>
                <a:ea typeface="宋体" charset="0"/>
              </a:rPr>
              <a:t>标准函数，即库函数</a:t>
            </a:r>
            <a:r>
              <a:rPr lang="zh-CN" altLang="en-US">
                <a:ea typeface="宋体" charset="0"/>
              </a:rPr>
              <a:t> </a:t>
            </a:r>
          </a:p>
          <a:p>
            <a:pPr>
              <a:buFont typeface="Monotype Sorts" charset="2"/>
              <a:buNone/>
            </a:pPr>
            <a:r>
              <a:rPr lang="en-US" altLang="zh-CN">
                <a:effectLst/>
                <a:ea typeface="宋体" charset="0"/>
              </a:rPr>
              <a:t>    </a:t>
            </a:r>
            <a:r>
              <a:rPr lang="zh-CN" altLang="en-US">
                <a:effectLst/>
                <a:ea typeface="宋体" charset="0"/>
              </a:rPr>
              <a:t>目前为止，我们所学习的</a:t>
            </a:r>
            <a:r>
              <a:rPr lang="en-US" altLang="zh-CN">
                <a:effectLst/>
                <a:ea typeface="宋体" charset="0"/>
              </a:rPr>
              <a:t>printf()</a:t>
            </a:r>
            <a:r>
              <a:rPr lang="zh-CN" altLang="en-US">
                <a:effectLst/>
                <a:ea typeface="宋体" charset="0"/>
              </a:rPr>
              <a:t>、</a:t>
            </a:r>
            <a:r>
              <a:rPr lang="en-US" altLang="zh-CN">
                <a:effectLst/>
                <a:ea typeface="宋体" charset="0"/>
              </a:rPr>
              <a:t>scanf()</a:t>
            </a:r>
            <a:r>
              <a:rPr lang="zh-CN" altLang="en-US">
                <a:effectLst/>
                <a:ea typeface="宋体" charset="0"/>
              </a:rPr>
              <a:t>等都是</a:t>
            </a:r>
            <a:r>
              <a:rPr lang="en-US" altLang="zh-CN">
                <a:effectLst/>
                <a:ea typeface="宋体" charset="0"/>
              </a:rPr>
              <a:t>ANSI C</a:t>
            </a:r>
            <a:r>
              <a:rPr lang="zh-CN" altLang="en-US">
                <a:effectLst/>
                <a:ea typeface="宋体" charset="0"/>
              </a:rPr>
              <a:t>标准定义的库函数。任意符合</a:t>
            </a:r>
            <a:r>
              <a:rPr lang="en-US" altLang="zh-CN">
                <a:effectLst/>
                <a:ea typeface="宋体" charset="0"/>
              </a:rPr>
              <a:t>ANSI C</a:t>
            </a:r>
            <a:r>
              <a:rPr lang="zh-CN" altLang="en-US">
                <a:effectLst/>
                <a:ea typeface="宋体" charset="0"/>
              </a:rPr>
              <a:t>的编译器，不管它支持什么平台，都必须提供这些函数供用户使用。</a:t>
            </a:r>
          </a:p>
          <a:p>
            <a:r>
              <a:rPr lang="zh-CN" altLang="en-US">
                <a:solidFill>
                  <a:schemeClr val="hlink"/>
                </a:solidFill>
                <a:ea typeface="宋体" charset="0"/>
              </a:rPr>
              <a:t>用户自定义函数</a:t>
            </a:r>
            <a:r>
              <a:rPr lang="zh-CN" altLang="en-US">
                <a:ea typeface="宋体" charset="0"/>
              </a:rPr>
              <a:t> </a:t>
            </a:r>
          </a:p>
          <a:p>
            <a:pPr>
              <a:buFont typeface="Monotype Sorts" charset="2"/>
              <a:buNone/>
            </a:pPr>
            <a:r>
              <a:rPr lang="zh-CN" altLang="en-US">
                <a:ea typeface="宋体" charset="0"/>
              </a:rPr>
              <a:t>    </a:t>
            </a:r>
            <a:r>
              <a:rPr lang="zh-CN" altLang="en-US">
                <a:effectLst/>
                <a:ea typeface="宋体" charset="0"/>
              </a:rPr>
              <a:t>用户按自己的意愿编写自己的函数，完成人员功能。</a:t>
            </a:r>
          </a:p>
        </p:txBody>
      </p:sp>
      <p:sp>
        <p:nvSpPr>
          <p:cNvPr id="2" name="日期占位符 1"/>
          <p:cNvSpPr>
            <a:spLocks noGrp="1"/>
          </p:cNvSpPr>
          <p:nvPr>
            <p:ph type="dt" sz="half" idx="10"/>
          </p:nvPr>
        </p:nvSpPr>
        <p:spPr/>
        <p:txBody>
          <a:bodyPr/>
          <a:lstStyle/>
          <a:p>
            <a:fld id="{DB270A34-8383-7E4F-8F2D-EF427371EAE0}" type="datetime1">
              <a:rPr lang="zh-CN" altLang="en-US" smtClean="0"/>
              <a:t>2018/10/11</a:t>
            </a:fld>
            <a:endParaRPr 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pPr/>
              <a:t>9</a:t>
            </a:fld>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 Type</Template>
  <TotalTime>312</TotalTime>
  <Words>5028</Words>
  <Application>Microsoft Macintosh PowerPoint</Application>
  <PresentationFormat>全屏显示(4:3)</PresentationFormat>
  <Paragraphs>1005</Paragraphs>
  <Slides>89</Slides>
  <Notes>5</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89</vt:i4>
      </vt:variant>
    </vt:vector>
  </HeadingPairs>
  <TitlesOfParts>
    <vt:vector size="109" baseType="lpstr">
      <vt:lpstr>Calibri</vt:lpstr>
      <vt:lpstr>Courier</vt:lpstr>
      <vt:lpstr>Courier New</vt:lpstr>
      <vt:lpstr>Monotype Sorts</vt:lpstr>
      <vt:lpstr>Rockwell</vt:lpstr>
      <vt:lpstr>Rockwell Condensed</vt:lpstr>
      <vt:lpstr>Rockwell Extra Bold</vt:lpstr>
      <vt:lpstr>Times</vt:lpstr>
      <vt:lpstr>Times New Roman</vt:lpstr>
      <vt:lpstr>Wingdings</vt:lpstr>
      <vt:lpstr>方正姚体</vt:lpstr>
      <vt:lpstr>黑体</vt:lpstr>
      <vt:lpstr>楷体_GB2312</vt:lpstr>
      <vt:lpstr>隶书</vt:lpstr>
      <vt:lpstr>宋体</vt:lpstr>
      <vt:lpstr>Arial</vt:lpstr>
      <vt:lpstr>木活字</vt:lpstr>
      <vt:lpstr>Equation</vt:lpstr>
      <vt:lpstr>图片</vt:lpstr>
      <vt:lpstr>公式</vt:lpstr>
      <vt:lpstr>计算机程序设计1</vt:lpstr>
      <vt:lpstr>内容提要</vt:lpstr>
      <vt:lpstr>程序设计的艺术</vt:lpstr>
      <vt:lpstr>数学函数(1)</vt:lpstr>
      <vt:lpstr>数学函数(2)</vt:lpstr>
      <vt:lpstr>程序设计中的函数</vt:lpstr>
      <vt:lpstr>用函数解决问题的要点</vt:lpstr>
      <vt:lpstr>C中的函数(Function)</vt:lpstr>
      <vt:lpstr>函数的分类 </vt:lpstr>
      <vt:lpstr>函数的定义</vt:lpstr>
      <vt:lpstr>函数定义（definition）</vt:lpstr>
      <vt:lpstr>函数参数</vt:lpstr>
      <vt:lpstr>函数调用（call）</vt:lpstr>
      <vt:lpstr>对函数接口加以注释说明 </vt:lpstr>
      <vt:lpstr>例5.1a  计算两个整数的平均数</vt:lpstr>
      <vt:lpstr>例5.1b 使用了Average函数的main() </vt:lpstr>
      <vt:lpstr>函数调用（call）</vt:lpstr>
      <vt:lpstr>函数原型（prototype）</vt:lpstr>
      <vt:lpstr>例5.1 </vt:lpstr>
      <vt:lpstr>例5.1 </vt:lpstr>
      <vt:lpstr>PowerPoint 演示文稿</vt:lpstr>
      <vt:lpstr>函数的递归调用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函数与类型</vt:lpstr>
      <vt:lpstr>函数与类型</vt:lpstr>
      <vt:lpstr>命名规则</vt:lpstr>
      <vt:lpstr>PowerPoint 演示文稿</vt:lpstr>
      <vt:lpstr>PowerPoint 演示文稿</vt:lpstr>
      <vt:lpstr>PowerPoint 演示文稿</vt:lpstr>
      <vt:lpstr>PowerPoint 演示文稿</vt:lpstr>
      <vt:lpstr>PowerPoint 演示文稿</vt:lpstr>
      <vt:lpstr>PowerPoint 演示文稿</vt:lpstr>
      <vt:lpstr>变量的作用域 </vt:lpstr>
      <vt:lpstr>局部变量</vt:lpstr>
      <vt:lpstr>全局变量</vt:lpstr>
      <vt:lpstr>例5.7 </vt:lpstr>
      <vt:lpstr>例5.8 </vt:lpstr>
      <vt:lpstr>变量的存储类型 </vt:lpstr>
      <vt:lpstr>自动变量 （auto ）</vt:lpstr>
      <vt:lpstr>静态变量（static）</vt:lpstr>
      <vt:lpstr>例5.9 </vt:lpstr>
      <vt:lpstr>例5.9 </vt:lpstr>
      <vt:lpstr>静态变量</vt:lpstr>
      <vt:lpstr>寄存器变量（register）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模块</vt:lpstr>
      <vt:lpstr>模块化程序设计方法</vt:lpstr>
      <vt:lpstr>PowerPoint 演示文稿</vt:lpstr>
      <vt:lpstr>用函数完成此题</vt:lpstr>
      <vt:lpstr>程序框架流程</vt:lpstr>
      <vt:lpstr>主功能               猜数字</vt:lpstr>
      <vt:lpstr>模块化程序设计方法</vt:lpstr>
      <vt:lpstr>函数设计的原则</vt:lpstr>
      <vt:lpstr>模块和链接 </vt:lpstr>
      <vt:lpstr>Thanks  for  thinking</vt:lpstr>
      <vt:lpstr>PowerPoint 演示文稿</vt:lpstr>
      <vt:lpstr>PowerPoint 演示文稿</vt:lpstr>
      <vt:lpstr>程序中常见的出错原因</vt:lpstr>
      <vt:lpstr>程序中常见的出错原因</vt:lpstr>
      <vt:lpstr>程序中常见的出错原因</vt:lpstr>
      <vt:lpstr>调试的基本方法</vt:lpstr>
      <vt:lpstr>关于代码风格问题</vt:lpstr>
      <vt:lpstr>关于代码风格问题</vt:lpstr>
      <vt:lpstr>程序版式</vt:lpstr>
      <vt:lpstr>软件测试</vt:lpstr>
      <vt:lpstr>软件测试</vt:lpstr>
      <vt:lpstr>软件测试方法的分类</vt:lpstr>
      <vt:lpstr>软件测试方法的分类</vt:lpstr>
      <vt:lpstr>软件测试方法的分类</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149</cp:revision>
  <dcterms:created xsi:type="dcterms:W3CDTF">2016-10-30T08:15:56Z</dcterms:created>
  <dcterms:modified xsi:type="dcterms:W3CDTF">2018-10-11T05:17:50Z</dcterms:modified>
</cp:coreProperties>
</file>